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261" r:id="rId4"/>
    <p:sldId id="283" r:id="rId5"/>
    <p:sldId id="262" r:id="rId6"/>
    <p:sldId id="265" r:id="rId7"/>
    <p:sldId id="263" r:id="rId8"/>
    <p:sldId id="274" r:id="rId9"/>
    <p:sldId id="266" r:id="rId10"/>
    <p:sldId id="267" r:id="rId11"/>
    <p:sldId id="268" r:id="rId12"/>
    <p:sldId id="269" r:id="rId13"/>
    <p:sldId id="279" r:id="rId14"/>
    <p:sldId id="270" r:id="rId15"/>
    <p:sldId id="271" r:id="rId16"/>
    <p:sldId id="275" r:id="rId17"/>
    <p:sldId id="282" r:id="rId18"/>
    <p:sldId id="276" r:id="rId19"/>
    <p:sldId id="277" r:id="rId20"/>
    <p:sldId id="272" r:id="rId21"/>
    <p:sldId id="280" r:id="rId22"/>
    <p:sldId id="273" r:id="rId23"/>
    <p:sldId id="281" r:id="rId24"/>
    <p:sldId id="257" r:id="rId25"/>
    <p:sldId id="258" r:id="rId26"/>
    <p:sldId id="25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1777C3-A5C1-469E-A0E1-3EA47884A42B}" v="108" dt="2019-07-16T20:19:28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estone, Terry" userId="9d2a7798-3142-43b8-a6fe-3342162a6872" providerId="ADAL" clId="{2E1777C3-A5C1-469E-A0E1-3EA47884A42B}"/>
    <pc:docChg chg="undo custSel mod addSld delSld modSld">
      <pc:chgData name="Freestone, Terry" userId="9d2a7798-3142-43b8-a6fe-3342162a6872" providerId="ADAL" clId="{2E1777C3-A5C1-469E-A0E1-3EA47884A42B}" dt="2019-07-16T20:19:28.648" v="107" actId="14100"/>
      <pc:docMkLst>
        <pc:docMk/>
      </pc:docMkLst>
      <pc:sldChg chg="add del">
        <pc:chgData name="Freestone, Terry" userId="9d2a7798-3142-43b8-a6fe-3342162a6872" providerId="ADAL" clId="{2E1777C3-A5C1-469E-A0E1-3EA47884A42B}" dt="2019-07-16T14:45:30.153" v="14" actId="2696"/>
        <pc:sldMkLst>
          <pc:docMk/>
          <pc:sldMk cId="325676158" sldId="257"/>
        </pc:sldMkLst>
      </pc:sldChg>
      <pc:sldChg chg="modSp del">
        <pc:chgData name="Freestone, Terry" userId="9d2a7798-3142-43b8-a6fe-3342162a6872" providerId="ADAL" clId="{2E1777C3-A5C1-469E-A0E1-3EA47884A42B}" dt="2019-07-16T20:18:45.405" v="104" actId="2696"/>
        <pc:sldMkLst>
          <pc:docMk/>
          <pc:sldMk cId="68674451" sldId="260"/>
        </pc:sldMkLst>
        <pc:spChg chg="mod">
          <ac:chgData name="Freestone, Terry" userId="9d2a7798-3142-43b8-a6fe-3342162a6872" providerId="ADAL" clId="{2E1777C3-A5C1-469E-A0E1-3EA47884A42B}" dt="2019-07-16T20:17:47.828" v="97" actId="14100"/>
          <ac:spMkLst>
            <pc:docMk/>
            <pc:sldMk cId="68674451" sldId="260"/>
            <ac:spMk id="3" creationId="{0E5914E4-34C5-40C0-8D12-00631B6309CB}"/>
          </ac:spMkLst>
        </pc:spChg>
      </pc:sldChg>
      <pc:sldChg chg="modSp">
        <pc:chgData name="Freestone, Terry" userId="9d2a7798-3142-43b8-a6fe-3342162a6872" providerId="ADAL" clId="{2E1777C3-A5C1-469E-A0E1-3EA47884A42B}" dt="2019-07-16T14:40:43.405" v="1" actId="255"/>
        <pc:sldMkLst>
          <pc:docMk/>
          <pc:sldMk cId="1373275284" sldId="263"/>
        </pc:sldMkLst>
        <pc:graphicFrameChg chg="mod">
          <ac:chgData name="Freestone, Terry" userId="9d2a7798-3142-43b8-a6fe-3342162a6872" providerId="ADAL" clId="{2E1777C3-A5C1-469E-A0E1-3EA47884A42B}" dt="2019-07-16T14:40:43.405" v="1" actId="255"/>
          <ac:graphicFrameMkLst>
            <pc:docMk/>
            <pc:sldMk cId="1373275284" sldId="263"/>
            <ac:graphicFrameMk id="5" creationId="{BBA51DDA-AEAC-4D28-A238-04FCB4F9F256}"/>
          </ac:graphicFrameMkLst>
        </pc:graphicFrameChg>
      </pc:sldChg>
      <pc:sldChg chg="modSp">
        <pc:chgData name="Freestone, Terry" userId="9d2a7798-3142-43b8-a6fe-3342162a6872" providerId="ADAL" clId="{2E1777C3-A5C1-469E-A0E1-3EA47884A42B}" dt="2019-07-16T14:40:58.767" v="2" actId="255"/>
        <pc:sldMkLst>
          <pc:docMk/>
          <pc:sldMk cId="152190571" sldId="266"/>
        </pc:sldMkLst>
        <pc:spChg chg="mod">
          <ac:chgData name="Freestone, Terry" userId="9d2a7798-3142-43b8-a6fe-3342162a6872" providerId="ADAL" clId="{2E1777C3-A5C1-469E-A0E1-3EA47884A42B}" dt="2019-07-16T14:40:58.767" v="2" actId="255"/>
          <ac:spMkLst>
            <pc:docMk/>
            <pc:sldMk cId="152190571" sldId="266"/>
            <ac:spMk id="3" creationId="{F2F951BB-B641-42F0-8066-E638E3659EC9}"/>
          </ac:spMkLst>
        </pc:spChg>
      </pc:sldChg>
      <pc:sldChg chg="addSp delSp modSp">
        <pc:chgData name="Freestone, Terry" userId="9d2a7798-3142-43b8-a6fe-3342162a6872" providerId="ADAL" clId="{2E1777C3-A5C1-469E-A0E1-3EA47884A42B}" dt="2019-07-16T16:13:36.109" v="57" actId="26606"/>
        <pc:sldMkLst>
          <pc:docMk/>
          <pc:sldMk cId="3152050027" sldId="270"/>
        </pc:sldMkLst>
        <pc:spChg chg="mod">
          <ac:chgData name="Freestone, Terry" userId="9d2a7798-3142-43b8-a6fe-3342162a6872" providerId="ADAL" clId="{2E1777C3-A5C1-469E-A0E1-3EA47884A42B}" dt="2019-07-16T16:13:36.109" v="57" actId="26606"/>
          <ac:spMkLst>
            <pc:docMk/>
            <pc:sldMk cId="3152050027" sldId="270"/>
            <ac:spMk id="3" creationId="{237BD2AC-B17B-4CDA-B0A4-1F650C7EABB7}"/>
          </ac:spMkLst>
        </pc:spChg>
        <pc:spChg chg="add del">
          <ac:chgData name="Freestone, Terry" userId="9d2a7798-3142-43b8-a6fe-3342162a6872" providerId="ADAL" clId="{2E1777C3-A5C1-469E-A0E1-3EA47884A42B}" dt="2019-07-16T16:13:36.109" v="57" actId="26606"/>
          <ac:spMkLst>
            <pc:docMk/>
            <pc:sldMk cId="3152050027" sldId="270"/>
            <ac:spMk id="8" creationId="{4351DFE5-F63D-4BE0-BDA9-E3EB88F01AA5}"/>
          </ac:spMkLst>
        </pc:spChg>
        <pc:spChg chg="add del">
          <ac:chgData name="Freestone, Terry" userId="9d2a7798-3142-43b8-a6fe-3342162a6872" providerId="ADAL" clId="{2E1777C3-A5C1-469E-A0E1-3EA47884A42B}" dt="2019-07-16T16:13:36.109" v="57" actId="26606"/>
          <ac:spMkLst>
            <pc:docMk/>
            <pc:sldMk cId="3152050027" sldId="270"/>
            <ac:spMk id="15" creationId="{4351DFE5-F63D-4BE0-BDA9-E3EB88F01AA5}"/>
          </ac:spMkLst>
        </pc:spChg>
        <pc:picChg chg="add del">
          <ac:chgData name="Freestone, Terry" userId="9d2a7798-3142-43b8-a6fe-3342162a6872" providerId="ADAL" clId="{2E1777C3-A5C1-469E-A0E1-3EA47884A42B}" dt="2019-07-16T16:13:36.109" v="57" actId="26606"/>
          <ac:picMkLst>
            <pc:docMk/>
            <pc:sldMk cId="3152050027" sldId="270"/>
            <ac:picMk id="10" creationId="{3AA16612-ACD2-4A16-8F2B-4514FD6BF28F}"/>
          </ac:picMkLst>
        </pc:picChg>
        <pc:picChg chg="add del">
          <ac:chgData name="Freestone, Terry" userId="9d2a7798-3142-43b8-a6fe-3342162a6872" providerId="ADAL" clId="{2E1777C3-A5C1-469E-A0E1-3EA47884A42B}" dt="2019-07-16T16:13:36.109" v="57" actId="26606"/>
          <ac:picMkLst>
            <pc:docMk/>
            <pc:sldMk cId="3152050027" sldId="270"/>
            <ac:picMk id="17" creationId="{3AA16612-ACD2-4A16-8F2B-4514FD6BF28F}"/>
          </ac:picMkLst>
        </pc:picChg>
      </pc:sldChg>
      <pc:sldChg chg="modSp">
        <pc:chgData name="Freestone, Terry" userId="9d2a7798-3142-43b8-a6fe-3342162a6872" providerId="ADAL" clId="{2E1777C3-A5C1-469E-A0E1-3EA47884A42B}" dt="2019-07-16T14:41:39.622" v="4" actId="255"/>
        <pc:sldMkLst>
          <pc:docMk/>
          <pc:sldMk cId="825071816" sldId="271"/>
        </pc:sldMkLst>
        <pc:graphicFrameChg chg="mod">
          <ac:chgData name="Freestone, Terry" userId="9d2a7798-3142-43b8-a6fe-3342162a6872" providerId="ADAL" clId="{2E1777C3-A5C1-469E-A0E1-3EA47884A42B}" dt="2019-07-16T14:41:39.622" v="4" actId="255"/>
          <ac:graphicFrameMkLst>
            <pc:docMk/>
            <pc:sldMk cId="825071816" sldId="271"/>
            <ac:graphicFrameMk id="5" creationId="{AFC31AA1-60B4-4442-A403-DBF363395CD3}"/>
          </ac:graphicFrameMkLst>
        </pc:graphicFrameChg>
      </pc:sldChg>
      <pc:sldChg chg="modSp">
        <pc:chgData name="Freestone, Terry" userId="9d2a7798-3142-43b8-a6fe-3342162a6872" providerId="ADAL" clId="{2E1777C3-A5C1-469E-A0E1-3EA47884A42B}" dt="2019-07-16T14:46:20.460" v="21" actId="255"/>
        <pc:sldMkLst>
          <pc:docMk/>
          <pc:sldMk cId="233673950" sldId="272"/>
        </pc:sldMkLst>
        <pc:spChg chg="mod">
          <ac:chgData name="Freestone, Terry" userId="9d2a7798-3142-43b8-a6fe-3342162a6872" providerId="ADAL" clId="{2E1777C3-A5C1-469E-A0E1-3EA47884A42B}" dt="2019-07-16T14:46:20.460" v="21" actId="255"/>
          <ac:spMkLst>
            <pc:docMk/>
            <pc:sldMk cId="233673950" sldId="272"/>
            <ac:spMk id="3" creationId="{86162F6E-C582-49AD-BEF9-21783E4D5AD6}"/>
          </ac:spMkLst>
        </pc:spChg>
      </pc:sldChg>
      <pc:sldChg chg="addSp delSp modSp">
        <pc:chgData name="Freestone, Terry" userId="9d2a7798-3142-43b8-a6fe-3342162a6872" providerId="ADAL" clId="{2E1777C3-A5C1-469E-A0E1-3EA47884A42B}" dt="2019-07-16T16:16:57.885" v="60" actId="255"/>
        <pc:sldMkLst>
          <pc:docMk/>
          <pc:sldMk cId="1333457869" sldId="273"/>
        </pc:sldMkLst>
        <pc:spChg chg="mod">
          <ac:chgData name="Freestone, Terry" userId="9d2a7798-3142-43b8-a6fe-3342162a6872" providerId="ADAL" clId="{2E1777C3-A5C1-469E-A0E1-3EA47884A42B}" dt="2019-07-16T16:16:25.585" v="58" actId="26606"/>
          <ac:spMkLst>
            <pc:docMk/>
            <pc:sldMk cId="1333457869" sldId="273"/>
            <ac:spMk id="2" creationId="{3EEA0A10-9B05-4E83-BB03-54B171D6CB1B}"/>
          </ac:spMkLst>
        </pc:spChg>
        <pc:spChg chg="del">
          <ac:chgData name="Freestone, Terry" userId="9d2a7798-3142-43b8-a6fe-3342162a6872" providerId="ADAL" clId="{2E1777C3-A5C1-469E-A0E1-3EA47884A42B}" dt="2019-07-16T16:16:25.585" v="58" actId="26606"/>
          <ac:spMkLst>
            <pc:docMk/>
            <pc:sldMk cId="1333457869" sldId="273"/>
            <ac:spMk id="8" creationId="{8D70B121-56F4-4848-B38B-182089D909FA}"/>
          </ac:spMkLst>
        </pc:spChg>
        <pc:spChg chg="mod">
          <ac:chgData name="Freestone, Terry" userId="9d2a7798-3142-43b8-a6fe-3342162a6872" providerId="ADAL" clId="{2E1777C3-A5C1-469E-A0E1-3EA47884A42B}" dt="2019-07-16T16:16:57.885" v="60" actId="255"/>
          <ac:spMkLst>
            <pc:docMk/>
            <pc:sldMk cId="1333457869" sldId="273"/>
            <ac:spMk id="15" creationId="{4395BE7F-5B97-49CB-AF3F-FEB1FA356284}"/>
          </ac:spMkLst>
        </pc:spChg>
        <pc:spChg chg="add">
          <ac:chgData name="Freestone, Terry" userId="9d2a7798-3142-43b8-a6fe-3342162a6872" providerId="ADAL" clId="{2E1777C3-A5C1-469E-A0E1-3EA47884A42B}" dt="2019-07-16T16:16:25.585" v="58" actId="26606"/>
          <ac:spMkLst>
            <pc:docMk/>
            <pc:sldMk cId="1333457869" sldId="273"/>
            <ac:spMk id="20" creationId="{4351DFE5-F63D-4BE0-BDA9-E3EB88F01AA5}"/>
          </ac:spMkLst>
        </pc:spChg>
        <pc:picChg chg="add">
          <ac:chgData name="Freestone, Terry" userId="9d2a7798-3142-43b8-a6fe-3342162a6872" providerId="ADAL" clId="{2E1777C3-A5C1-469E-A0E1-3EA47884A42B}" dt="2019-07-16T16:16:25.585" v="58" actId="26606"/>
          <ac:picMkLst>
            <pc:docMk/>
            <pc:sldMk cId="1333457869" sldId="273"/>
            <ac:picMk id="22" creationId="{3AA16612-ACD2-4A16-8F2B-4514FD6BF28F}"/>
          </ac:picMkLst>
        </pc:picChg>
        <pc:cxnChg chg="del">
          <ac:chgData name="Freestone, Terry" userId="9d2a7798-3142-43b8-a6fe-3342162a6872" providerId="ADAL" clId="{2E1777C3-A5C1-469E-A0E1-3EA47884A42B}" dt="2019-07-16T16:16:25.585" v="58" actId="26606"/>
          <ac:cxnSpMkLst>
            <pc:docMk/>
            <pc:sldMk cId="1333457869" sldId="273"/>
            <ac:cxnSpMk id="14" creationId="{2D72A2C9-F3CA-4216-8BAD-FA4C970C3C4E}"/>
          </ac:cxnSpMkLst>
        </pc:cxnChg>
      </pc:sldChg>
      <pc:sldChg chg="addSp modSp mod setBg">
        <pc:chgData name="Freestone, Terry" userId="9d2a7798-3142-43b8-a6fe-3342162a6872" providerId="ADAL" clId="{2E1777C3-A5C1-469E-A0E1-3EA47884A42B}" dt="2019-07-16T15:43:25.239" v="55" actId="255"/>
        <pc:sldMkLst>
          <pc:docMk/>
          <pc:sldMk cId="1153033492" sldId="274"/>
        </pc:sldMkLst>
        <pc:spChg chg="mod">
          <ac:chgData name="Freestone, Terry" userId="9d2a7798-3142-43b8-a6fe-3342162a6872" providerId="ADAL" clId="{2E1777C3-A5C1-469E-A0E1-3EA47884A42B}" dt="2019-07-16T15:43:08.433" v="54" actId="26606"/>
          <ac:spMkLst>
            <pc:docMk/>
            <pc:sldMk cId="1153033492" sldId="274"/>
            <ac:spMk id="2" creationId="{361FEC24-8B4F-4113-9271-921E345934CC}"/>
          </ac:spMkLst>
        </pc:spChg>
        <pc:spChg chg="mod">
          <ac:chgData name="Freestone, Terry" userId="9d2a7798-3142-43b8-a6fe-3342162a6872" providerId="ADAL" clId="{2E1777C3-A5C1-469E-A0E1-3EA47884A42B}" dt="2019-07-16T15:43:25.239" v="55" actId="255"/>
          <ac:spMkLst>
            <pc:docMk/>
            <pc:sldMk cId="1153033492" sldId="274"/>
            <ac:spMk id="3" creationId="{934B42CC-0A3C-41A9-BBFC-7781AC570170}"/>
          </ac:spMkLst>
        </pc:spChg>
        <pc:spChg chg="add">
          <ac:chgData name="Freestone, Terry" userId="9d2a7798-3142-43b8-a6fe-3342162a6872" providerId="ADAL" clId="{2E1777C3-A5C1-469E-A0E1-3EA47884A42B}" dt="2019-07-16T15:43:08.433" v="54" actId="26606"/>
          <ac:spMkLst>
            <pc:docMk/>
            <pc:sldMk cId="1153033492" sldId="274"/>
            <ac:spMk id="8" creationId="{4351DFE5-F63D-4BE0-BDA9-E3EB88F01AA5}"/>
          </ac:spMkLst>
        </pc:spChg>
        <pc:picChg chg="add">
          <ac:chgData name="Freestone, Terry" userId="9d2a7798-3142-43b8-a6fe-3342162a6872" providerId="ADAL" clId="{2E1777C3-A5C1-469E-A0E1-3EA47884A42B}" dt="2019-07-16T15:43:08.433" v="54" actId="26606"/>
          <ac:picMkLst>
            <pc:docMk/>
            <pc:sldMk cId="1153033492" sldId="274"/>
            <ac:picMk id="10" creationId="{3AA16612-ACD2-4A16-8F2B-4514FD6BF28F}"/>
          </ac:picMkLst>
        </pc:picChg>
      </pc:sldChg>
      <pc:sldChg chg="modSp">
        <pc:chgData name="Freestone, Terry" userId="9d2a7798-3142-43b8-a6fe-3342162a6872" providerId="ADAL" clId="{2E1777C3-A5C1-469E-A0E1-3EA47884A42B}" dt="2019-07-16T14:43:35.433" v="12" actId="20577"/>
        <pc:sldMkLst>
          <pc:docMk/>
          <pc:sldMk cId="127591252" sldId="280"/>
        </pc:sldMkLst>
        <pc:spChg chg="mod">
          <ac:chgData name="Freestone, Terry" userId="9d2a7798-3142-43b8-a6fe-3342162a6872" providerId="ADAL" clId="{2E1777C3-A5C1-469E-A0E1-3EA47884A42B}" dt="2019-07-16T14:43:35.433" v="12" actId="20577"/>
          <ac:spMkLst>
            <pc:docMk/>
            <pc:sldMk cId="127591252" sldId="280"/>
            <ac:spMk id="3" creationId="{21E8456F-7AB5-43C1-A6CB-5C9FFFA7A02F}"/>
          </ac:spMkLst>
        </pc:spChg>
      </pc:sldChg>
      <pc:sldChg chg="modSp">
        <pc:chgData name="Freestone, Terry" userId="9d2a7798-3142-43b8-a6fe-3342162a6872" providerId="ADAL" clId="{2E1777C3-A5C1-469E-A0E1-3EA47884A42B}" dt="2019-07-16T14:46:04.517" v="19" actId="255"/>
        <pc:sldMkLst>
          <pc:docMk/>
          <pc:sldMk cId="3342168060" sldId="281"/>
        </pc:sldMkLst>
        <pc:spChg chg="mod">
          <ac:chgData name="Freestone, Terry" userId="9d2a7798-3142-43b8-a6fe-3342162a6872" providerId="ADAL" clId="{2E1777C3-A5C1-469E-A0E1-3EA47884A42B}" dt="2019-07-16T14:46:04.517" v="19" actId="255"/>
          <ac:spMkLst>
            <pc:docMk/>
            <pc:sldMk cId="3342168060" sldId="281"/>
            <ac:spMk id="3" creationId="{D6B4C1D0-6975-428E-8725-A1F2E603C0EC}"/>
          </ac:spMkLst>
        </pc:spChg>
      </pc:sldChg>
      <pc:sldChg chg="addSp modSp add mod setBg">
        <pc:chgData name="Freestone, Terry" userId="9d2a7798-3142-43b8-a6fe-3342162a6872" providerId="ADAL" clId="{2E1777C3-A5C1-469E-A0E1-3EA47884A42B}" dt="2019-07-16T20:19:28.648" v="107" actId="14100"/>
        <pc:sldMkLst>
          <pc:docMk/>
          <pc:sldMk cId="949587143" sldId="283"/>
        </pc:sldMkLst>
        <pc:spChg chg="mod">
          <ac:chgData name="Freestone, Terry" userId="9d2a7798-3142-43b8-a6fe-3342162a6872" providerId="ADAL" clId="{2E1777C3-A5C1-469E-A0E1-3EA47884A42B}" dt="2019-07-16T20:16:06.482" v="63"/>
          <ac:spMkLst>
            <pc:docMk/>
            <pc:sldMk cId="949587143" sldId="283"/>
            <ac:spMk id="2" creationId="{CCCAF57B-D0F0-4CF2-A0E5-4941027918BE}"/>
          </ac:spMkLst>
        </pc:spChg>
        <pc:spChg chg="mod">
          <ac:chgData name="Freestone, Terry" userId="9d2a7798-3142-43b8-a6fe-3342162a6872" providerId="ADAL" clId="{2E1777C3-A5C1-469E-A0E1-3EA47884A42B}" dt="2019-07-16T20:19:28.648" v="107" actId="14100"/>
          <ac:spMkLst>
            <pc:docMk/>
            <pc:sldMk cId="949587143" sldId="283"/>
            <ac:spMk id="3" creationId="{2A3D5AD2-FB06-4F1F-946B-BA4FF660979C}"/>
          </ac:spMkLst>
        </pc:spChg>
        <pc:spChg chg="add">
          <ac:chgData name="Freestone, Terry" userId="9d2a7798-3142-43b8-a6fe-3342162a6872" providerId="ADAL" clId="{2E1777C3-A5C1-469E-A0E1-3EA47884A42B}" dt="2019-07-16T20:15:49.637" v="62" actId="26606"/>
          <ac:spMkLst>
            <pc:docMk/>
            <pc:sldMk cId="949587143" sldId="283"/>
            <ac:spMk id="8" creationId="{4351DFE5-F63D-4BE0-BDA9-E3EB88F01AA5}"/>
          </ac:spMkLst>
        </pc:spChg>
        <pc:picChg chg="add mod">
          <ac:chgData name="Freestone, Terry" userId="9d2a7798-3142-43b8-a6fe-3342162a6872" providerId="ADAL" clId="{2E1777C3-A5C1-469E-A0E1-3EA47884A42B}" dt="2019-07-16T20:18:08.852" v="99" actId="1076"/>
          <ac:picMkLst>
            <pc:docMk/>
            <pc:sldMk cId="949587143" sldId="283"/>
            <ac:picMk id="6" creationId="{BEFD1A59-163D-42E9-BC17-2235F9A3FBB6}"/>
          </ac:picMkLst>
        </pc:picChg>
        <pc:picChg chg="add">
          <ac:chgData name="Freestone, Terry" userId="9d2a7798-3142-43b8-a6fe-3342162a6872" providerId="ADAL" clId="{2E1777C3-A5C1-469E-A0E1-3EA47884A42B}" dt="2019-07-16T20:15:49.637" v="62" actId="26606"/>
          <ac:picMkLst>
            <pc:docMk/>
            <pc:sldMk cId="949587143" sldId="283"/>
            <ac:picMk id="10" creationId="{3AA16612-ACD2-4A16-8F2B-4514FD6BF28F}"/>
          </ac:picMkLst>
        </pc:picChg>
      </pc:sldChg>
    </pc:docChg>
  </pc:docChgLst>
  <pc:docChgLst>
    <pc:chgData name="Terry Freestone" userId="c18a4de2ea83539c" providerId="LiveId" clId="{017CF155-8DC6-4EF4-85F4-A6B3A2B95366}"/>
    <pc:docChg chg="undo custSel mod addSld modSld">
      <pc:chgData name="Terry Freestone" userId="c18a4de2ea83539c" providerId="LiveId" clId="{017CF155-8DC6-4EF4-85F4-A6B3A2B95366}" dt="2019-07-13T02:06:06.211" v="2469" actId="26606"/>
      <pc:docMkLst>
        <pc:docMk/>
      </pc:docMkLst>
      <pc:sldChg chg="addSp modSp">
        <pc:chgData name="Terry Freestone" userId="c18a4de2ea83539c" providerId="LiveId" clId="{017CF155-8DC6-4EF4-85F4-A6B3A2B95366}" dt="2019-07-09T02:30:35.007" v="12" actId="1076"/>
        <pc:sldMkLst>
          <pc:docMk/>
          <pc:sldMk cId="2047633470" sldId="256"/>
        </pc:sldMkLst>
        <pc:picChg chg="mod">
          <ac:chgData name="Terry Freestone" userId="c18a4de2ea83539c" providerId="LiveId" clId="{017CF155-8DC6-4EF4-85F4-A6B3A2B95366}" dt="2019-07-09T02:29:46.627" v="1" actId="1076"/>
          <ac:picMkLst>
            <pc:docMk/>
            <pc:sldMk cId="2047633470" sldId="256"/>
            <ac:picMk id="2" creationId="{00000000-0000-0000-0000-000000000000}"/>
          </ac:picMkLst>
        </pc:picChg>
        <pc:picChg chg="add mod">
          <ac:chgData name="Terry Freestone" userId="c18a4de2ea83539c" providerId="LiveId" clId="{017CF155-8DC6-4EF4-85F4-A6B3A2B95366}" dt="2019-07-09T02:30:35.007" v="12" actId="1076"/>
          <ac:picMkLst>
            <pc:docMk/>
            <pc:sldMk cId="2047633470" sldId="256"/>
            <ac:picMk id="4" creationId="{D9BFA7DF-F5B8-4CB1-A868-5DDDA90EBD06}"/>
          </ac:picMkLst>
        </pc:picChg>
      </pc:sldChg>
      <pc:sldChg chg="addSp modSp add">
        <pc:chgData name="Terry Freestone" userId="c18a4de2ea83539c" providerId="LiveId" clId="{017CF155-8DC6-4EF4-85F4-A6B3A2B95366}" dt="2019-07-09T02:47:42.932" v="275" actId="1076"/>
        <pc:sldMkLst>
          <pc:docMk/>
          <pc:sldMk cId="68674451" sldId="260"/>
        </pc:sldMkLst>
        <pc:spChg chg="mod">
          <ac:chgData name="Terry Freestone" userId="c18a4de2ea83539c" providerId="LiveId" clId="{017CF155-8DC6-4EF4-85F4-A6B3A2B95366}" dt="2019-07-09T02:33:56.197" v="25" actId="20577"/>
          <ac:spMkLst>
            <pc:docMk/>
            <pc:sldMk cId="68674451" sldId="260"/>
            <ac:spMk id="2" creationId="{8A245A89-F65B-4A24-97FE-DF10B46060AD}"/>
          </ac:spMkLst>
        </pc:spChg>
        <pc:spChg chg="mod">
          <ac:chgData name="Terry Freestone" userId="c18a4de2ea83539c" providerId="LiveId" clId="{017CF155-8DC6-4EF4-85F4-A6B3A2B95366}" dt="2019-07-09T02:34:35.044" v="61" actId="20577"/>
          <ac:spMkLst>
            <pc:docMk/>
            <pc:sldMk cId="68674451" sldId="260"/>
            <ac:spMk id="3" creationId="{0E5914E4-34C5-40C0-8D12-00631B6309CB}"/>
          </ac:spMkLst>
        </pc:spChg>
        <pc:picChg chg="add mod ord">
          <ac:chgData name="Terry Freestone" userId="c18a4de2ea83539c" providerId="LiveId" clId="{017CF155-8DC6-4EF4-85F4-A6B3A2B95366}" dt="2019-07-09T02:47:42.932" v="275" actId="1076"/>
          <ac:picMkLst>
            <pc:docMk/>
            <pc:sldMk cId="68674451" sldId="260"/>
            <ac:picMk id="4" creationId="{CCD4EF40-7EDC-432C-A9C5-2BDAE5457F99}"/>
          </ac:picMkLst>
        </pc:picChg>
      </pc:sldChg>
      <pc:sldChg chg="modSp add">
        <pc:chgData name="Terry Freestone" userId="c18a4de2ea83539c" providerId="LiveId" clId="{017CF155-8DC6-4EF4-85F4-A6B3A2B95366}" dt="2019-07-09T02:36:23.157" v="245" actId="20577"/>
        <pc:sldMkLst>
          <pc:docMk/>
          <pc:sldMk cId="847381711" sldId="261"/>
        </pc:sldMkLst>
        <pc:spChg chg="mod">
          <ac:chgData name="Terry Freestone" userId="c18a4de2ea83539c" providerId="LiveId" clId="{017CF155-8DC6-4EF4-85F4-A6B3A2B95366}" dt="2019-07-09T02:34:51.987" v="82" actId="20577"/>
          <ac:spMkLst>
            <pc:docMk/>
            <pc:sldMk cId="847381711" sldId="261"/>
            <ac:spMk id="2" creationId="{116A29DC-50C0-4DA4-866C-B37881834AE7}"/>
          </ac:spMkLst>
        </pc:spChg>
        <pc:spChg chg="mod">
          <ac:chgData name="Terry Freestone" userId="c18a4de2ea83539c" providerId="LiveId" clId="{017CF155-8DC6-4EF4-85F4-A6B3A2B95366}" dt="2019-07-09T02:36:23.157" v="245" actId="20577"/>
          <ac:spMkLst>
            <pc:docMk/>
            <pc:sldMk cId="847381711" sldId="261"/>
            <ac:spMk id="3" creationId="{D4DCAF28-57AD-48BC-AAE4-720D521CE446}"/>
          </ac:spMkLst>
        </pc:spChg>
      </pc:sldChg>
      <pc:sldChg chg="modSp add">
        <pc:chgData name="Terry Freestone" userId="c18a4de2ea83539c" providerId="LiveId" clId="{017CF155-8DC6-4EF4-85F4-A6B3A2B95366}" dt="2019-07-11T02:52:45.878" v="1935" actId="33524"/>
        <pc:sldMkLst>
          <pc:docMk/>
          <pc:sldMk cId="1153302547" sldId="262"/>
        </pc:sldMkLst>
        <pc:spChg chg="mod">
          <ac:chgData name="Terry Freestone" userId="c18a4de2ea83539c" providerId="LiveId" clId="{017CF155-8DC6-4EF4-85F4-A6B3A2B95366}" dt="2019-07-09T02:45:55.738" v="260" actId="20577"/>
          <ac:spMkLst>
            <pc:docMk/>
            <pc:sldMk cId="1153302547" sldId="262"/>
            <ac:spMk id="2" creationId="{EA3162A9-ED0D-42BF-BB1A-8645D4C5F362}"/>
          </ac:spMkLst>
        </pc:spChg>
        <pc:spChg chg="mod">
          <ac:chgData name="Terry Freestone" userId="c18a4de2ea83539c" providerId="LiveId" clId="{017CF155-8DC6-4EF4-85F4-A6B3A2B95366}" dt="2019-07-11T02:52:45.878" v="1935" actId="33524"/>
          <ac:spMkLst>
            <pc:docMk/>
            <pc:sldMk cId="1153302547" sldId="262"/>
            <ac:spMk id="3" creationId="{31095A03-058C-4472-B978-076EBBE28741}"/>
          </ac:spMkLst>
        </pc:spChg>
      </pc:sldChg>
      <pc:sldChg chg="modSp add">
        <pc:chgData name="Terry Freestone" userId="c18a4de2ea83539c" providerId="LiveId" clId="{017CF155-8DC6-4EF4-85F4-A6B3A2B95366}" dt="2019-07-09T03:08:39.632" v="1046" actId="20577"/>
        <pc:sldMkLst>
          <pc:docMk/>
          <pc:sldMk cId="1373275284" sldId="263"/>
        </pc:sldMkLst>
        <pc:spChg chg="mod">
          <ac:chgData name="Terry Freestone" userId="c18a4de2ea83539c" providerId="LiveId" clId="{017CF155-8DC6-4EF4-85F4-A6B3A2B95366}" dt="2019-07-09T02:46:02.988" v="269" actId="20577"/>
          <ac:spMkLst>
            <pc:docMk/>
            <pc:sldMk cId="1373275284" sldId="263"/>
            <ac:spMk id="2" creationId="{BD667127-BB13-4EEF-BA55-94FEB6C49980}"/>
          </ac:spMkLst>
        </pc:spChg>
        <pc:spChg chg="mod">
          <ac:chgData name="Terry Freestone" userId="c18a4de2ea83539c" providerId="LiveId" clId="{017CF155-8DC6-4EF4-85F4-A6B3A2B95366}" dt="2019-07-09T03:08:39.632" v="1046" actId="20577"/>
          <ac:spMkLst>
            <pc:docMk/>
            <pc:sldMk cId="1373275284" sldId="263"/>
            <ac:spMk id="3" creationId="{A2C78F30-F9CC-41C6-9D99-EFC9DA8234F5}"/>
          </ac:spMkLst>
        </pc:spChg>
      </pc:sldChg>
      <pc:sldChg chg="modSp add">
        <pc:chgData name="Terry Freestone" userId="c18a4de2ea83539c" providerId="LiveId" clId="{017CF155-8DC6-4EF4-85F4-A6B3A2B95366}" dt="2019-07-09T03:02:42.142" v="855" actId="20577"/>
        <pc:sldMkLst>
          <pc:docMk/>
          <pc:sldMk cId="1100672494" sldId="264"/>
        </pc:sldMkLst>
        <pc:spChg chg="mod">
          <ac:chgData name="Terry Freestone" userId="c18a4de2ea83539c" providerId="LiveId" clId="{017CF155-8DC6-4EF4-85F4-A6B3A2B95366}" dt="2019-07-09T02:53:54.938" v="458" actId="20577"/>
          <ac:spMkLst>
            <pc:docMk/>
            <pc:sldMk cId="1100672494" sldId="264"/>
            <ac:spMk id="2" creationId="{A279C9FC-BDF0-46EA-B3F2-7A2E52554B6A}"/>
          </ac:spMkLst>
        </pc:spChg>
        <pc:spChg chg="mod">
          <ac:chgData name="Terry Freestone" userId="c18a4de2ea83539c" providerId="LiveId" clId="{017CF155-8DC6-4EF4-85F4-A6B3A2B95366}" dt="2019-07-09T03:02:42.142" v="855" actId="20577"/>
          <ac:spMkLst>
            <pc:docMk/>
            <pc:sldMk cId="1100672494" sldId="264"/>
            <ac:spMk id="3" creationId="{97D68F20-8DF5-45EE-96DB-FAE7D9A7B432}"/>
          </ac:spMkLst>
        </pc:spChg>
      </pc:sldChg>
      <pc:sldChg chg="addSp delSp modSp add">
        <pc:chgData name="Terry Freestone" userId="c18a4de2ea83539c" providerId="LiveId" clId="{017CF155-8DC6-4EF4-85F4-A6B3A2B95366}" dt="2019-07-09T02:59:42.748" v="825" actId="1076"/>
        <pc:sldMkLst>
          <pc:docMk/>
          <pc:sldMk cId="1735492807" sldId="265"/>
        </pc:sldMkLst>
        <pc:spChg chg="mod">
          <ac:chgData name="Terry Freestone" userId="c18a4de2ea83539c" providerId="LiveId" clId="{017CF155-8DC6-4EF4-85F4-A6B3A2B95366}" dt="2019-07-09T02:59:28.393" v="822" actId="20577"/>
          <ac:spMkLst>
            <pc:docMk/>
            <pc:sldMk cId="1735492807" sldId="265"/>
            <ac:spMk id="2" creationId="{3D51442A-612B-4BC5-8C0B-253CAC9658FB}"/>
          </ac:spMkLst>
        </pc:spChg>
        <pc:spChg chg="del">
          <ac:chgData name="Terry Freestone" userId="c18a4de2ea83539c" providerId="LiveId" clId="{017CF155-8DC6-4EF4-85F4-A6B3A2B95366}" dt="2019-07-09T02:58:27.057" v="783"/>
          <ac:spMkLst>
            <pc:docMk/>
            <pc:sldMk cId="1735492807" sldId="265"/>
            <ac:spMk id="3" creationId="{2957C3A7-21AE-4E20-B58F-314718914B2B}"/>
          </ac:spMkLst>
        </pc:spChg>
        <pc:picChg chg="add mod">
          <ac:chgData name="Terry Freestone" userId="c18a4de2ea83539c" providerId="LiveId" clId="{017CF155-8DC6-4EF4-85F4-A6B3A2B95366}" dt="2019-07-09T02:59:42.748" v="825" actId="1076"/>
          <ac:picMkLst>
            <pc:docMk/>
            <pc:sldMk cId="1735492807" sldId="265"/>
            <ac:picMk id="5" creationId="{78DD1CDF-293F-4805-B68C-3AC9FC0AA2AD}"/>
          </ac:picMkLst>
        </pc:picChg>
      </pc:sldChg>
      <pc:sldChg chg="modSp add">
        <pc:chgData name="Terry Freestone" userId="c18a4de2ea83539c" providerId="LiveId" clId="{017CF155-8DC6-4EF4-85F4-A6B3A2B95366}" dt="2019-07-09T03:14:03.259" v="1294" actId="20577"/>
        <pc:sldMkLst>
          <pc:docMk/>
          <pc:sldMk cId="152190571" sldId="266"/>
        </pc:sldMkLst>
        <pc:spChg chg="mod">
          <ac:chgData name="Terry Freestone" userId="c18a4de2ea83539c" providerId="LiveId" clId="{017CF155-8DC6-4EF4-85F4-A6B3A2B95366}" dt="2019-07-09T03:10:22.118" v="1088" actId="20577"/>
          <ac:spMkLst>
            <pc:docMk/>
            <pc:sldMk cId="152190571" sldId="266"/>
            <ac:spMk id="2" creationId="{BF8D69D2-1611-4DC3-9679-EC67D879CD91}"/>
          </ac:spMkLst>
        </pc:spChg>
        <pc:spChg chg="mod">
          <ac:chgData name="Terry Freestone" userId="c18a4de2ea83539c" providerId="LiveId" clId="{017CF155-8DC6-4EF4-85F4-A6B3A2B95366}" dt="2019-07-09T03:14:03.259" v="1294" actId="20577"/>
          <ac:spMkLst>
            <pc:docMk/>
            <pc:sldMk cId="152190571" sldId="266"/>
            <ac:spMk id="3" creationId="{F2F951BB-B641-42F0-8066-E638E3659EC9}"/>
          </ac:spMkLst>
        </pc:spChg>
      </pc:sldChg>
      <pc:sldChg chg="modSp add">
        <pc:chgData name="Terry Freestone" userId="c18a4de2ea83539c" providerId="LiveId" clId="{017CF155-8DC6-4EF4-85F4-A6B3A2B95366}" dt="2019-07-12T21:45:17.932" v="2369" actId="20577"/>
        <pc:sldMkLst>
          <pc:docMk/>
          <pc:sldMk cId="3450857161" sldId="267"/>
        </pc:sldMkLst>
        <pc:spChg chg="mod">
          <ac:chgData name="Terry Freestone" userId="c18a4de2ea83539c" providerId="LiveId" clId="{017CF155-8DC6-4EF4-85F4-A6B3A2B95366}" dt="2019-07-09T03:27:47.469" v="1603" actId="20577"/>
          <ac:spMkLst>
            <pc:docMk/>
            <pc:sldMk cId="3450857161" sldId="267"/>
            <ac:spMk id="2" creationId="{CFCE6ACC-C271-4D80-B7EA-11778C6E7177}"/>
          </ac:spMkLst>
        </pc:spChg>
        <pc:spChg chg="mod">
          <ac:chgData name="Terry Freestone" userId="c18a4de2ea83539c" providerId="LiveId" clId="{017CF155-8DC6-4EF4-85F4-A6B3A2B95366}" dt="2019-07-12T21:45:17.932" v="2369" actId="20577"/>
          <ac:spMkLst>
            <pc:docMk/>
            <pc:sldMk cId="3450857161" sldId="267"/>
            <ac:spMk id="3" creationId="{55A498D6-54A7-458B-829A-B5204659C0DC}"/>
          </ac:spMkLst>
        </pc:spChg>
      </pc:sldChg>
      <pc:sldChg chg="modSp add">
        <pc:chgData name="Terry Freestone" userId="c18a4de2ea83539c" providerId="LiveId" clId="{017CF155-8DC6-4EF4-85F4-A6B3A2B95366}" dt="2019-07-09T03:32:56.719" v="1675" actId="20577"/>
        <pc:sldMkLst>
          <pc:docMk/>
          <pc:sldMk cId="843918962" sldId="268"/>
        </pc:sldMkLst>
        <pc:spChg chg="mod">
          <ac:chgData name="Terry Freestone" userId="c18a4de2ea83539c" providerId="LiveId" clId="{017CF155-8DC6-4EF4-85F4-A6B3A2B95366}" dt="2019-07-09T03:32:40.629" v="1641" actId="20577"/>
          <ac:spMkLst>
            <pc:docMk/>
            <pc:sldMk cId="843918962" sldId="268"/>
            <ac:spMk id="2" creationId="{3E2CB2FD-A78D-4794-A3BF-BCFC111CDAD4}"/>
          </ac:spMkLst>
        </pc:spChg>
        <pc:spChg chg="mod">
          <ac:chgData name="Terry Freestone" userId="c18a4de2ea83539c" providerId="LiveId" clId="{017CF155-8DC6-4EF4-85F4-A6B3A2B95366}" dt="2019-07-09T03:32:56.719" v="1675" actId="20577"/>
          <ac:spMkLst>
            <pc:docMk/>
            <pc:sldMk cId="843918962" sldId="268"/>
            <ac:spMk id="3" creationId="{4ECD8016-8493-4317-AFF4-A02AFF37D102}"/>
          </ac:spMkLst>
        </pc:spChg>
      </pc:sldChg>
      <pc:sldChg chg="modSp add">
        <pc:chgData name="Terry Freestone" userId="c18a4de2ea83539c" providerId="LiveId" clId="{017CF155-8DC6-4EF4-85F4-A6B3A2B95366}" dt="2019-07-09T03:33:54.369" v="1721" actId="20577"/>
        <pc:sldMkLst>
          <pc:docMk/>
          <pc:sldMk cId="667245323" sldId="269"/>
        </pc:sldMkLst>
        <pc:spChg chg="mod">
          <ac:chgData name="Terry Freestone" userId="c18a4de2ea83539c" providerId="LiveId" clId="{017CF155-8DC6-4EF4-85F4-A6B3A2B95366}" dt="2019-07-09T03:33:54.369" v="1721" actId="20577"/>
          <ac:spMkLst>
            <pc:docMk/>
            <pc:sldMk cId="667245323" sldId="269"/>
            <ac:spMk id="2" creationId="{BFA1C204-7C6D-45E7-8338-37870D1D2319}"/>
          </ac:spMkLst>
        </pc:spChg>
        <pc:spChg chg="mod">
          <ac:chgData name="Terry Freestone" userId="c18a4de2ea83539c" providerId="LiveId" clId="{017CF155-8DC6-4EF4-85F4-A6B3A2B95366}" dt="2019-07-09T03:33:37.432" v="1719" actId="20577"/>
          <ac:spMkLst>
            <pc:docMk/>
            <pc:sldMk cId="667245323" sldId="269"/>
            <ac:spMk id="3" creationId="{F8EC6914-1D2C-43AB-85F7-B22BC1181825}"/>
          </ac:spMkLst>
        </pc:spChg>
      </pc:sldChg>
      <pc:sldChg chg="modSp add">
        <pc:chgData name="Terry Freestone" userId="c18a4de2ea83539c" providerId="LiveId" clId="{017CF155-8DC6-4EF4-85F4-A6B3A2B95366}" dt="2019-07-09T03:42:04.549" v="1847" actId="20577"/>
        <pc:sldMkLst>
          <pc:docMk/>
          <pc:sldMk cId="3152050027" sldId="270"/>
        </pc:sldMkLst>
        <pc:spChg chg="mod">
          <ac:chgData name="Terry Freestone" userId="c18a4de2ea83539c" providerId="LiveId" clId="{017CF155-8DC6-4EF4-85F4-A6B3A2B95366}" dt="2019-07-09T03:38:32.050" v="1727" actId="20577"/>
          <ac:spMkLst>
            <pc:docMk/>
            <pc:sldMk cId="3152050027" sldId="270"/>
            <ac:spMk id="2" creationId="{D5D9E6ED-044C-4912-A1A8-1B7FC625A28A}"/>
          </ac:spMkLst>
        </pc:spChg>
        <pc:spChg chg="mod">
          <ac:chgData name="Terry Freestone" userId="c18a4de2ea83539c" providerId="LiveId" clId="{017CF155-8DC6-4EF4-85F4-A6B3A2B95366}" dt="2019-07-09T03:42:04.549" v="1847" actId="20577"/>
          <ac:spMkLst>
            <pc:docMk/>
            <pc:sldMk cId="3152050027" sldId="270"/>
            <ac:spMk id="3" creationId="{237BD2AC-B17B-4CDA-B0A4-1F650C7EABB7}"/>
          </ac:spMkLst>
        </pc:spChg>
      </pc:sldChg>
      <pc:sldChg chg="modSp add">
        <pc:chgData name="Terry Freestone" userId="c18a4de2ea83539c" providerId="LiveId" clId="{017CF155-8DC6-4EF4-85F4-A6B3A2B95366}" dt="2019-07-12T21:43:30.322" v="2187" actId="313"/>
        <pc:sldMkLst>
          <pc:docMk/>
          <pc:sldMk cId="825071816" sldId="271"/>
        </pc:sldMkLst>
        <pc:spChg chg="mod">
          <ac:chgData name="Terry Freestone" userId="c18a4de2ea83539c" providerId="LiveId" clId="{017CF155-8DC6-4EF4-85F4-A6B3A2B95366}" dt="2019-07-09T03:42:30.730" v="1873" actId="313"/>
          <ac:spMkLst>
            <pc:docMk/>
            <pc:sldMk cId="825071816" sldId="271"/>
            <ac:spMk id="2" creationId="{48B10328-4FFC-41F4-B365-89BE6BA27375}"/>
          </ac:spMkLst>
        </pc:spChg>
        <pc:spChg chg="mod">
          <ac:chgData name="Terry Freestone" userId="c18a4de2ea83539c" providerId="LiveId" clId="{017CF155-8DC6-4EF4-85F4-A6B3A2B95366}" dt="2019-07-12T21:43:30.322" v="2187" actId="313"/>
          <ac:spMkLst>
            <pc:docMk/>
            <pc:sldMk cId="825071816" sldId="271"/>
            <ac:spMk id="3" creationId="{700EDC55-7F0D-4402-B2EF-573744A7B549}"/>
          </ac:spMkLst>
        </pc:spChg>
      </pc:sldChg>
      <pc:sldChg chg="modSp add">
        <pc:chgData name="Terry Freestone" userId="c18a4de2ea83539c" providerId="LiveId" clId="{017CF155-8DC6-4EF4-85F4-A6B3A2B95366}" dt="2019-07-12T21:45:45.451" v="2402" actId="20577"/>
        <pc:sldMkLst>
          <pc:docMk/>
          <pc:sldMk cId="233673950" sldId="272"/>
        </pc:sldMkLst>
        <pc:spChg chg="mod">
          <ac:chgData name="Terry Freestone" userId="c18a4de2ea83539c" providerId="LiveId" clId="{017CF155-8DC6-4EF4-85F4-A6B3A2B95366}" dt="2019-07-12T21:43:57.323" v="2220" actId="20577"/>
          <ac:spMkLst>
            <pc:docMk/>
            <pc:sldMk cId="233673950" sldId="272"/>
            <ac:spMk id="2" creationId="{9E5E6A50-FAAF-4B32-BDFE-0D24FC60D029}"/>
          </ac:spMkLst>
        </pc:spChg>
        <pc:spChg chg="mod">
          <ac:chgData name="Terry Freestone" userId="c18a4de2ea83539c" providerId="LiveId" clId="{017CF155-8DC6-4EF4-85F4-A6B3A2B95366}" dt="2019-07-12T21:45:45.451" v="2402" actId="20577"/>
          <ac:spMkLst>
            <pc:docMk/>
            <pc:sldMk cId="233673950" sldId="272"/>
            <ac:spMk id="3" creationId="{86162F6E-C582-49AD-BEF9-21783E4D5AD6}"/>
          </ac:spMkLst>
        </pc:spChg>
      </pc:sldChg>
      <pc:sldChg chg="addSp delSp modSp add mod setBg">
        <pc:chgData name="Terry Freestone" userId="c18a4de2ea83539c" providerId="LiveId" clId="{017CF155-8DC6-4EF4-85F4-A6B3A2B95366}" dt="2019-07-13T02:06:06.211" v="2469" actId="26606"/>
        <pc:sldMkLst>
          <pc:docMk/>
          <pc:sldMk cId="1333457869" sldId="273"/>
        </pc:sldMkLst>
        <pc:spChg chg="mod">
          <ac:chgData name="Terry Freestone" userId="c18a4de2ea83539c" providerId="LiveId" clId="{017CF155-8DC6-4EF4-85F4-A6B3A2B95366}" dt="2019-07-13T02:06:06.211" v="2469" actId="26606"/>
          <ac:spMkLst>
            <pc:docMk/>
            <pc:sldMk cId="1333457869" sldId="273"/>
            <ac:spMk id="2" creationId="{3EEA0A10-9B05-4E83-BB03-54B171D6CB1B}"/>
          </ac:spMkLst>
        </pc:spChg>
        <pc:spChg chg="add del mod">
          <ac:chgData name="Terry Freestone" userId="c18a4de2ea83539c" providerId="LiveId" clId="{017CF155-8DC6-4EF4-85F4-A6B3A2B95366}" dt="2019-07-13T02:06:06.211" v="2469" actId="26606"/>
          <ac:spMkLst>
            <pc:docMk/>
            <pc:sldMk cId="1333457869" sldId="273"/>
            <ac:spMk id="3" creationId="{4395BE7F-5B97-49CB-AF3F-FEB1FA356284}"/>
          </ac:spMkLst>
        </pc:spChg>
        <pc:spChg chg="add">
          <ac:chgData name="Terry Freestone" userId="c18a4de2ea83539c" providerId="LiveId" clId="{017CF155-8DC6-4EF4-85F4-A6B3A2B95366}" dt="2019-07-13T02:06:06.211" v="2469" actId="26606"/>
          <ac:spMkLst>
            <pc:docMk/>
            <pc:sldMk cId="1333457869" sldId="273"/>
            <ac:spMk id="8" creationId="{8D70B121-56F4-4848-B38B-182089D909FA}"/>
          </ac:spMkLst>
        </pc:spChg>
        <pc:spChg chg="add del">
          <ac:chgData name="Terry Freestone" userId="c18a4de2ea83539c" providerId="LiveId" clId="{017CF155-8DC6-4EF4-85F4-A6B3A2B95366}" dt="2019-07-13T02:06:03.292" v="2466" actId="26606"/>
          <ac:spMkLst>
            <pc:docMk/>
            <pc:sldMk cId="1333457869" sldId="273"/>
            <ac:spMk id="10" creationId="{46C2E80F-49A6-4372-B103-219D417A55ED}"/>
          </ac:spMkLst>
        </pc:spChg>
        <pc:spChg chg="add">
          <ac:chgData name="Terry Freestone" userId="c18a4de2ea83539c" providerId="LiveId" clId="{017CF155-8DC6-4EF4-85F4-A6B3A2B95366}" dt="2019-07-13T02:06:06.211" v="2469" actId="26606"/>
          <ac:spMkLst>
            <pc:docMk/>
            <pc:sldMk cId="1333457869" sldId="273"/>
            <ac:spMk id="15" creationId="{4395BE7F-5B97-49CB-AF3F-FEB1FA356284}"/>
          </ac:spMkLst>
        </pc:spChg>
        <pc:graphicFrameChg chg="add del">
          <ac:chgData name="Terry Freestone" userId="c18a4de2ea83539c" providerId="LiveId" clId="{017CF155-8DC6-4EF4-85F4-A6B3A2B95366}" dt="2019-07-13T02:06:03.292" v="2466" actId="26606"/>
          <ac:graphicFrameMkLst>
            <pc:docMk/>
            <pc:sldMk cId="1333457869" sldId="273"/>
            <ac:graphicFrameMk id="5" creationId="{4351A455-A43A-4AA8-B0C9-0A9D0D0ACF91}"/>
          </ac:graphicFrameMkLst>
        </pc:graphicFrameChg>
        <pc:graphicFrameChg chg="add del">
          <ac:chgData name="Terry Freestone" userId="c18a4de2ea83539c" providerId="LiveId" clId="{017CF155-8DC6-4EF4-85F4-A6B3A2B95366}" dt="2019-07-13T02:06:06.206" v="2468" actId="26606"/>
          <ac:graphicFrameMkLst>
            <pc:docMk/>
            <pc:sldMk cId="1333457869" sldId="273"/>
            <ac:graphicFrameMk id="12" creationId="{2B1F9F15-6ACB-466B-B083-85925BC4D44B}"/>
          </ac:graphicFrameMkLst>
        </pc:graphicFrameChg>
        <pc:cxnChg chg="add">
          <ac:chgData name="Terry Freestone" userId="c18a4de2ea83539c" providerId="LiveId" clId="{017CF155-8DC6-4EF4-85F4-A6B3A2B95366}" dt="2019-07-13T02:06:06.211" v="2469" actId="26606"/>
          <ac:cxnSpMkLst>
            <pc:docMk/>
            <pc:sldMk cId="1333457869" sldId="273"/>
            <ac:cxnSpMk id="14" creationId="{2D72A2C9-F3CA-4216-8BAD-FA4C970C3C4E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A7577-A9F7-4340-BF4B-15D99FE536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EF389F-8F2F-45D2-B2F7-08F18721E6A1}">
      <dgm:prSet/>
      <dgm:spPr/>
      <dgm:t>
        <a:bodyPr/>
        <a:lstStyle/>
        <a:p>
          <a:r>
            <a:rPr lang="en-US"/>
            <a:t>Started in IT in 1980</a:t>
          </a:r>
        </a:p>
      </dgm:t>
    </dgm:pt>
    <dgm:pt modelId="{9871F9BC-B347-4A0F-BC77-42BF92BD4769}" type="parTrans" cxnId="{97295584-A0E9-42B6-BC14-4D3877A8D897}">
      <dgm:prSet/>
      <dgm:spPr/>
      <dgm:t>
        <a:bodyPr/>
        <a:lstStyle/>
        <a:p>
          <a:endParaRPr lang="en-US"/>
        </a:p>
      </dgm:t>
    </dgm:pt>
    <dgm:pt modelId="{B6EE3192-22BE-4120-8D3A-93A9CD53A903}" type="sibTrans" cxnId="{97295584-A0E9-42B6-BC14-4D3877A8D897}">
      <dgm:prSet/>
      <dgm:spPr/>
      <dgm:t>
        <a:bodyPr/>
        <a:lstStyle/>
        <a:p>
          <a:endParaRPr lang="en-US"/>
        </a:p>
      </dgm:t>
    </dgm:pt>
    <dgm:pt modelId="{7425AEE4-4F03-4EF5-ABE3-65BCC0B9873F}">
      <dgm:prSet/>
      <dgm:spPr/>
      <dgm:t>
        <a:bodyPr/>
        <a:lstStyle/>
        <a:p>
          <a:r>
            <a:rPr lang="en-US"/>
            <a:t>Started working with OT systems in 1998</a:t>
          </a:r>
        </a:p>
      </dgm:t>
    </dgm:pt>
    <dgm:pt modelId="{6B5FD8AD-D15F-45CC-9201-DCC363F616F7}" type="parTrans" cxnId="{059622BA-8C11-49C2-97EC-5268B58054FC}">
      <dgm:prSet/>
      <dgm:spPr/>
      <dgm:t>
        <a:bodyPr/>
        <a:lstStyle/>
        <a:p>
          <a:endParaRPr lang="en-US"/>
        </a:p>
      </dgm:t>
    </dgm:pt>
    <dgm:pt modelId="{80AF2CD3-2FB4-4559-AD97-966D0BA756EE}" type="sibTrans" cxnId="{059622BA-8C11-49C2-97EC-5268B58054FC}">
      <dgm:prSet/>
      <dgm:spPr/>
      <dgm:t>
        <a:bodyPr/>
        <a:lstStyle/>
        <a:p>
          <a:endParaRPr lang="en-US"/>
        </a:p>
      </dgm:t>
    </dgm:pt>
    <dgm:pt modelId="{FD80F881-47AE-46DF-9873-6B075B367482}">
      <dgm:prSet/>
      <dgm:spPr/>
      <dgm:t>
        <a:bodyPr/>
        <a:lstStyle/>
        <a:p>
          <a:r>
            <a:rPr lang="en-US"/>
            <a:t>Drilling, downhole, pipelines, refining and retail of petroleum products</a:t>
          </a:r>
        </a:p>
      </dgm:t>
    </dgm:pt>
    <dgm:pt modelId="{C6762CE2-DF4A-4F3E-A41D-0F49C820F522}" type="parTrans" cxnId="{AE2BC789-C215-4EF5-B4C0-79E60272F654}">
      <dgm:prSet/>
      <dgm:spPr/>
      <dgm:t>
        <a:bodyPr/>
        <a:lstStyle/>
        <a:p>
          <a:endParaRPr lang="en-US"/>
        </a:p>
      </dgm:t>
    </dgm:pt>
    <dgm:pt modelId="{BC80789A-B369-45FF-B6A0-1C42482705D9}" type="sibTrans" cxnId="{AE2BC789-C215-4EF5-B4C0-79E60272F654}">
      <dgm:prSet/>
      <dgm:spPr/>
      <dgm:t>
        <a:bodyPr/>
        <a:lstStyle/>
        <a:p>
          <a:endParaRPr lang="en-US"/>
        </a:p>
      </dgm:t>
    </dgm:pt>
    <dgm:pt modelId="{69CADA39-9FBB-40AE-AC2B-55AD853307CC}">
      <dgm:prSet/>
      <dgm:spPr/>
      <dgm:t>
        <a:bodyPr/>
        <a:lstStyle/>
        <a:p>
          <a:r>
            <a:rPr lang="en-US"/>
            <a:t>Supported manufacturing systems</a:t>
          </a:r>
        </a:p>
      </dgm:t>
    </dgm:pt>
    <dgm:pt modelId="{F4775EA3-2761-46AA-A7C3-B006CED1244E}" type="parTrans" cxnId="{CB2525BE-73A7-455F-AD83-3BA0E05A9F43}">
      <dgm:prSet/>
      <dgm:spPr/>
      <dgm:t>
        <a:bodyPr/>
        <a:lstStyle/>
        <a:p>
          <a:endParaRPr lang="en-US"/>
        </a:p>
      </dgm:t>
    </dgm:pt>
    <dgm:pt modelId="{B9CEE32B-5078-439A-A4EF-936C30A2E682}" type="sibTrans" cxnId="{CB2525BE-73A7-455F-AD83-3BA0E05A9F43}">
      <dgm:prSet/>
      <dgm:spPr/>
      <dgm:t>
        <a:bodyPr/>
        <a:lstStyle/>
        <a:p>
          <a:endParaRPr lang="en-US"/>
        </a:p>
      </dgm:t>
    </dgm:pt>
    <dgm:pt modelId="{1CC158D8-AE20-4CE1-A593-C9384AD18006}">
      <dgm:prSet/>
      <dgm:spPr/>
      <dgm:t>
        <a:bodyPr/>
        <a:lstStyle/>
        <a:p>
          <a:r>
            <a:rPr lang="en-US"/>
            <a:t>Support for Foothills Hospital ICU ward</a:t>
          </a:r>
        </a:p>
      </dgm:t>
    </dgm:pt>
    <dgm:pt modelId="{3660FD65-7069-4EAE-A542-C6279C9FFA3E}" type="parTrans" cxnId="{793B9024-67C5-4E6E-AB83-E62C195C662E}">
      <dgm:prSet/>
      <dgm:spPr/>
      <dgm:t>
        <a:bodyPr/>
        <a:lstStyle/>
        <a:p>
          <a:endParaRPr lang="en-US"/>
        </a:p>
      </dgm:t>
    </dgm:pt>
    <dgm:pt modelId="{FC1FCA9E-47C8-45C3-8368-D2CA4593154F}" type="sibTrans" cxnId="{793B9024-67C5-4E6E-AB83-E62C195C662E}">
      <dgm:prSet/>
      <dgm:spPr/>
      <dgm:t>
        <a:bodyPr/>
        <a:lstStyle/>
        <a:p>
          <a:endParaRPr lang="en-US"/>
        </a:p>
      </dgm:t>
    </dgm:pt>
    <dgm:pt modelId="{3B30D7AA-23C7-436C-B3AF-F9DB40520B6B}" type="pres">
      <dgm:prSet presAssocID="{56EA7577-A9F7-4340-BF4B-15D99FE536C5}" presName="diagram" presStyleCnt="0">
        <dgm:presLayoutVars>
          <dgm:dir/>
          <dgm:resizeHandles val="exact"/>
        </dgm:presLayoutVars>
      </dgm:prSet>
      <dgm:spPr/>
    </dgm:pt>
    <dgm:pt modelId="{DA6F34B0-DD71-4C53-A327-5F98C09D985E}" type="pres">
      <dgm:prSet presAssocID="{E8EF389F-8F2F-45D2-B2F7-08F18721E6A1}" presName="node" presStyleLbl="node1" presStyleIdx="0" presStyleCnt="5">
        <dgm:presLayoutVars>
          <dgm:bulletEnabled val="1"/>
        </dgm:presLayoutVars>
      </dgm:prSet>
      <dgm:spPr/>
    </dgm:pt>
    <dgm:pt modelId="{F4B38EB8-99ED-4165-A58B-57097500CAA3}" type="pres">
      <dgm:prSet presAssocID="{B6EE3192-22BE-4120-8D3A-93A9CD53A903}" presName="sibTrans" presStyleCnt="0"/>
      <dgm:spPr/>
    </dgm:pt>
    <dgm:pt modelId="{C5867151-E4AF-41CE-86CF-DC79B7C76287}" type="pres">
      <dgm:prSet presAssocID="{7425AEE4-4F03-4EF5-ABE3-65BCC0B9873F}" presName="node" presStyleLbl="node1" presStyleIdx="1" presStyleCnt="5">
        <dgm:presLayoutVars>
          <dgm:bulletEnabled val="1"/>
        </dgm:presLayoutVars>
      </dgm:prSet>
      <dgm:spPr/>
    </dgm:pt>
    <dgm:pt modelId="{005CB976-0A6A-4EBD-8BC4-6F825199BF60}" type="pres">
      <dgm:prSet presAssocID="{80AF2CD3-2FB4-4559-AD97-966D0BA756EE}" presName="sibTrans" presStyleCnt="0"/>
      <dgm:spPr/>
    </dgm:pt>
    <dgm:pt modelId="{AF6148DF-AB01-4E26-95F3-CE369FBA8379}" type="pres">
      <dgm:prSet presAssocID="{FD80F881-47AE-46DF-9873-6B075B367482}" presName="node" presStyleLbl="node1" presStyleIdx="2" presStyleCnt="5">
        <dgm:presLayoutVars>
          <dgm:bulletEnabled val="1"/>
        </dgm:presLayoutVars>
      </dgm:prSet>
      <dgm:spPr/>
    </dgm:pt>
    <dgm:pt modelId="{BFBA68E5-2D3F-4DF4-B821-FF06D29C85D3}" type="pres">
      <dgm:prSet presAssocID="{BC80789A-B369-45FF-B6A0-1C42482705D9}" presName="sibTrans" presStyleCnt="0"/>
      <dgm:spPr/>
    </dgm:pt>
    <dgm:pt modelId="{CDC37D7C-467D-4E54-99F3-FB606DC62D37}" type="pres">
      <dgm:prSet presAssocID="{69CADA39-9FBB-40AE-AC2B-55AD853307CC}" presName="node" presStyleLbl="node1" presStyleIdx="3" presStyleCnt="5">
        <dgm:presLayoutVars>
          <dgm:bulletEnabled val="1"/>
        </dgm:presLayoutVars>
      </dgm:prSet>
      <dgm:spPr/>
    </dgm:pt>
    <dgm:pt modelId="{FCB91917-4EFC-4440-9A5D-B4C503C8E3ED}" type="pres">
      <dgm:prSet presAssocID="{B9CEE32B-5078-439A-A4EF-936C30A2E682}" presName="sibTrans" presStyleCnt="0"/>
      <dgm:spPr/>
    </dgm:pt>
    <dgm:pt modelId="{37D44BCF-5EA0-439D-A0DA-8E881CCF08EC}" type="pres">
      <dgm:prSet presAssocID="{1CC158D8-AE20-4CE1-A593-C9384AD18006}" presName="node" presStyleLbl="node1" presStyleIdx="4" presStyleCnt="5">
        <dgm:presLayoutVars>
          <dgm:bulletEnabled val="1"/>
        </dgm:presLayoutVars>
      </dgm:prSet>
      <dgm:spPr/>
    </dgm:pt>
  </dgm:ptLst>
  <dgm:cxnLst>
    <dgm:cxn modelId="{793B9024-67C5-4E6E-AB83-E62C195C662E}" srcId="{56EA7577-A9F7-4340-BF4B-15D99FE536C5}" destId="{1CC158D8-AE20-4CE1-A593-C9384AD18006}" srcOrd="4" destOrd="0" parTransId="{3660FD65-7069-4EAE-A542-C6279C9FFA3E}" sibTransId="{FC1FCA9E-47C8-45C3-8368-D2CA4593154F}"/>
    <dgm:cxn modelId="{97295584-A0E9-42B6-BC14-4D3877A8D897}" srcId="{56EA7577-A9F7-4340-BF4B-15D99FE536C5}" destId="{E8EF389F-8F2F-45D2-B2F7-08F18721E6A1}" srcOrd="0" destOrd="0" parTransId="{9871F9BC-B347-4A0F-BC77-42BF92BD4769}" sibTransId="{B6EE3192-22BE-4120-8D3A-93A9CD53A903}"/>
    <dgm:cxn modelId="{AE2BC789-C215-4EF5-B4C0-79E60272F654}" srcId="{56EA7577-A9F7-4340-BF4B-15D99FE536C5}" destId="{FD80F881-47AE-46DF-9873-6B075B367482}" srcOrd="2" destOrd="0" parTransId="{C6762CE2-DF4A-4F3E-A41D-0F49C820F522}" sibTransId="{BC80789A-B369-45FF-B6A0-1C42482705D9}"/>
    <dgm:cxn modelId="{F79CB18F-F893-4ADB-9B67-AB25F06FE266}" type="presOf" srcId="{7425AEE4-4F03-4EF5-ABE3-65BCC0B9873F}" destId="{C5867151-E4AF-41CE-86CF-DC79B7C76287}" srcOrd="0" destOrd="0" presId="urn:microsoft.com/office/officeart/2005/8/layout/default"/>
    <dgm:cxn modelId="{1E0AECB3-33D7-4F1C-899A-1ADB37988167}" type="presOf" srcId="{1CC158D8-AE20-4CE1-A593-C9384AD18006}" destId="{37D44BCF-5EA0-439D-A0DA-8E881CCF08EC}" srcOrd="0" destOrd="0" presId="urn:microsoft.com/office/officeart/2005/8/layout/default"/>
    <dgm:cxn modelId="{059622BA-8C11-49C2-97EC-5268B58054FC}" srcId="{56EA7577-A9F7-4340-BF4B-15D99FE536C5}" destId="{7425AEE4-4F03-4EF5-ABE3-65BCC0B9873F}" srcOrd="1" destOrd="0" parTransId="{6B5FD8AD-D15F-45CC-9201-DCC363F616F7}" sibTransId="{80AF2CD3-2FB4-4559-AD97-966D0BA756EE}"/>
    <dgm:cxn modelId="{CB2525BE-73A7-455F-AD83-3BA0E05A9F43}" srcId="{56EA7577-A9F7-4340-BF4B-15D99FE536C5}" destId="{69CADA39-9FBB-40AE-AC2B-55AD853307CC}" srcOrd="3" destOrd="0" parTransId="{F4775EA3-2761-46AA-A7C3-B006CED1244E}" sibTransId="{B9CEE32B-5078-439A-A4EF-936C30A2E682}"/>
    <dgm:cxn modelId="{DC0DDFC8-292F-4ABC-A5C2-51B82C4252A0}" type="presOf" srcId="{69CADA39-9FBB-40AE-AC2B-55AD853307CC}" destId="{CDC37D7C-467D-4E54-99F3-FB606DC62D37}" srcOrd="0" destOrd="0" presId="urn:microsoft.com/office/officeart/2005/8/layout/default"/>
    <dgm:cxn modelId="{C6C6FEE8-969E-477A-A3F7-E8847FC60BDC}" type="presOf" srcId="{56EA7577-A9F7-4340-BF4B-15D99FE536C5}" destId="{3B30D7AA-23C7-436C-B3AF-F9DB40520B6B}" srcOrd="0" destOrd="0" presId="urn:microsoft.com/office/officeart/2005/8/layout/default"/>
    <dgm:cxn modelId="{5BD317F6-360F-4F58-8476-7B956059113F}" type="presOf" srcId="{E8EF389F-8F2F-45D2-B2F7-08F18721E6A1}" destId="{DA6F34B0-DD71-4C53-A327-5F98C09D985E}" srcOrd="0" destOrd="0" presId="urn:microsoft.com/office/officeart/2005/8/layout/default"/>
    <dgm:cxn modelId="{EDEDE0FD-14CF-41DC-86A9-B9ACE1B50045}" type="presOf" srcId="{FD80F881-47AE-46DF-9873-6B075B367482}" destId="{AF6148DF-AB01-4E26-95F3-CE369FBA8379}" srcOrd="0" destOrd="0" presId="urn:microsoft.com/office/officeart/2005/8/layout/default"/>
    <dgm:cxn modelId="{08132D10-77DA-45BD-B16E-3FCC475C7106}" type="presParOf" srcId="{3B30D7AA-23C7-436C-B3AF-F9DB40520B6B}" destId="{DA6F34B0-DD71-4C53-A327-5F98C09D985E}" srcOrd="0" destOrd="0" presId="urn:microsoft.com/office/officeart/2005/8/layout/default"/>
    <dgm:cxn modelId="{62E709E8-93BD-408A-AFAD-A7C704FBE022}" type="presParOf" srcId="{3B30D7AA-23C7-436C-B3AF-F9DB40520B6B}" destId="{F4B38EB8-99ED-4165-A58B-57097500CAA3}" srcOrd="1" destOrd="0" presId="urn:microsoft.com/office/officeart/2005/8/layout/default"/>
    <dgm:cxn modelId="{CC4A9162-F235-47B0-97A8-D8E306443590}" type="presParOf" srcId="{3B30D7AA-23C7-436C-B3AF-F9DB40520B6B}" destId="{C5867151-E4AF-41CE-86CF-DC79B7C76287}" srcOrd="2" destOrd="0" presId="urn:microsoft.com/office/officeart/2005/8/layout/default"/>
    <dgm:cxn modelId="{7A4FE27B-85B9-4C40-8FF6-62152F18B894}" type="presParOf" srcId="{3B30D7AA-23C7-436C-B3AF-F9DB40520B6B}" destId="{005CB976-0A6A-4EBD-8BC4-6F825199BF60}" srcOrd="3" destOrd="0" presId="urn:microsoft.com/office/officeart/2005/8/layout/default"/>
    <dgm:cxn modelId="{69255E15-EA60-4CB1-A902-EEF1526C9C37}" type="presParOf" srcId="{3B30D7AA-23C7-436C-B3AF-F9DB40520B6B}" destId="{AF6148DF-AB01-4E26-95F3-CE369FBA8379}" srcOrd="4" destOrd="0" presId="urn:microsoft.com/office/officeart/2005/8/layout/default"/>
    <dgm:cxn modelId="{DB4CC813-46F0-424D-B7D8-009AAF0D80F4}" type="presParOf" srcId="{3B30D7AA-23C7-436C-B3AF-F9DB40520B6B}" destId="{BFBA68E5-2D3F-4DF4-B821-FF06D29C85D3}" srcOrd="5" destOrd="0" presId="urn:microsoft.com/office/officeart/2005/8/layout/default"/>
    <dgm:cxn modelId="{DDD271C8-B31B-4D10-B7C4-415AFBF528B1}" type="presParOf" srcId="{3B30D7AA-23C7-436C-B3AF-F9DB40520B6B}" destId="{CDC37D7C-467D-4E54-99F3-FB606DC62D37}" srcOrd="6" destOrd="0" presId="urn:microsoft.com/office/officeart/2005/8/layout/default"/>
    <dgm:cxn modelId="{3DDB2DE4-CC41-4016-80E4-AF131334ADDA}" type="presParOf" srcId="{3B30D7AA-23C7-436C-B3AF-F9DB40520B6B}" destId="{FCB91917-4EFC-4440-9A5D-B4C503C8E3ED}" srcOrd="7" destOrd="0" presId="urn:microsoft.com/office/officeart/2005/8/layout/default"/>
    <dgm:cxn modelId="{133E05B1-114E-4F82-BE0E-18E11A5D089C}" type="presParOf" srcId="{3B30D7AA-23C7-436C-B3AF-F9DB40520B6B}" destId="{37D44BCF-5EA0-439D-A0DA-8E881CCF08E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D52040-D76E-4E6B-82C7-9CB5B7B9B38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678E41-8646-4A03-B0D5-5461D8C19B4D}">
      <dgm:prSet/>
      <dgm:spPr/>
      <dgm:t>
        <a:bodyPr/>
        <a:lstStyle/>
        <a:p>
          <a:r>
            <a:rPr lang="en-US"/>
            <a:t>Similarities and difference – big picture</a:t>
          </a:r>
        </a:p>
      </dgm:t>
    </dgm:pt>
    <dgm:pt modelId="{8E3AB3D5-84B4-4477-BF99-E9BCA222910F}" type="parTrans" cxnId="{E7525B14-5B5B-4A82-BB72-4AD16C3F441E}">
      <dgm:prSet/>
      <dgm:spPr/>
      <dgm:t>
        <a:bodyPr/>
        <a:lstStyle/>
        <a:p>
          <a:endParaRPr lang="en-US"/>
        </a:p>
      </dgm:t>
    </dgm:pt>
    <dgm:pt modelId="{B3221C26-7D27-412E-94C2-3E57A5E031CC}" type="sibTrans" cxnId="{E7525B14-5B5B-4A82-BB72-4AD16C3F441E}">
      <dgm:prSet/>
      <dgm:spPr/>
      <dgm:t>
        <a:bodyPr/>
        <a:lstStyle/>
        <a:p>
          <a:endParaRPr lang="en-US"/>
        </a:p>
      </dgm:t>
    </dgm:pt>
    <dgm:pt modelId="{70D65143-12C8-49E1-AE6C-DA4703A09B83}">
      <dgm:prSet/>
      <dgm:spPr/>
      <dgm:t>
        <a:bodyPr/>
        <a:lstStyle/>
        <a:p>
          <a:r>
            <a:rPr lang="en-US"/>
            <a:t>Similarities and differences – DFIR</a:t>
          </a:r>
        </a:p>
      </dgm:t>
    </dgm:pt>
    <dgm:pt modelId="{E4C77E43-9284-458B-83A5-F7596AFD4341}" type="parTrans" cxnId="{4942643D-5F8F-4486-B8B4-B78561A7B6A6}">
      <dgm:prSet/>
      <dgm:spPr/>
      <dgm:t>
        <a:bodyPr/>
        <a:lstStyle/>
        <a:p>
          <a:endParaRPr lang="en-US"/>
        </a:p>
      </dgm:t>
    </dgm:pt>
    <dgm:pt modelId="{8B083AA4-AF3F-4296-B091-60587C63603F}" type="sibTrans" cxnId="{4942643D-5F8F-4486-B8B4-B78561A7B6A6}">
      <dgm:prSet/>
      <dgm:spPr/>
      <dgm:t>
        <a:bodyPr/>
        <a:lstStyle/>
        <a:p>
          <a:endParaRPr lang="en-US"/>
        </a:p>
      </dgm:t>
    </dgm:pt>
    <dgm:pt modelId="{69647162-7A25-4CEC-8C0B-E5277F82CC48}">
      <dgm:prSet/>
      <dgm:spPr/>
      <dgm:t>
        <a:bodyPr/>
        <a:lstStyle/>
        <a:p>
          <a:r>
            <a:rPr lang="en-US"/>
            <a:t>What to ask</a:t>
          </a:r>
        </a:p>
      </dgm:t>
    </dgm:pt>
    <dgm:pt modelId="{E79F65F2-41DD-4380-A35A-A374DB6B5ED3}" type="parTrans" cxnId="{7AE50A2B-FCE3-4C3D-8B82-6AA9B292AE40}">
      <dgm:prSet/>
      <dgm:spPr/>
      <dgm:t>
        <a:bodyPr/>
        <a:lstStyle/>
        <a:p>
          <a:endParaRPr lang="en-US"/>
        </a:p>
      </dgm:t>
    </dgm:pt>
    <dgm:pt modelId="{615CA8DB-ABC6-4143-8C47-08952D16430C}" type="sibTrans" cxnId="{7AE50A2B-FCE3-4C3D-8B82-6AA9B292AE40}">
      <dgm:prSet/>
      <dgm:spPr/>
      <dgm:t>
        <a:bodyPr/>
        <a:lstStyle/>
        <a:p>
          <a:endParaRPr lang="en-US"/>
        </a:p>
      </dgm:t>
    </dgm:pt>
    <dgm:pt modelId="{CA72A654-0E01-41EA-9E94-D4B8CB88E602}">
      <dgm:prSet/>
      <dgm:spPr/>
      <dgm:t>
        <a:bodyPr/>
        <a:lstStyle/>
        <a:p>
          <a:r>
            <a:rPr lang="en-US"/>
            <a:t>Aligning with Processes</a:t>
          </a:r>
        </a:p>
      </dgm:t>
    </dgm:pt>
    <dgm:pt modelId="{30A11655-C050-42F5-8EE0-45382F6C41E5}" type="parTrans" cxnId="{02A0CF2A-296C-46ED-8E9B-71030BD99D6A}">
      <dgm:prSet/>
      <dgm:spPr/>
      <dgm:t>
        <a:bodyPr/>
        <a:lstStyle/>
        <a:p>
          <a:endParaRPr lang="en-US"/>
        </a:p>
      </dgm:t>
    </dgm:pt>
    <dgm:pt modelId="{DDBFCAFE-6BF1-44C4-B8E4-2F38D00852D9}" type="sibTrans" cxnId="{02A0CF2A-296C-46ED-8E9B-71030BD99D6A}">
      <dgm:prSet/>
      <dgm:spPr/>
      <dgm:t>
        <a:bodyPr/>
        <a:lstStyle/>
        <a:p>
          <a:endParaRPr lang="en-US"/>
        </a:p>
      </dgm:t>
    </dgm:pt>
    <dgm:pt modelId="{09A22289-6DA0-480A-B3B1-34E53492C0DE}">
      <dgm:prSet/>
      <dgm:spPr/>
      <dgm:t>
        <a:bodyPr/>
        <a:lstStyle/>
        <a:p>
          <a:r>
            <a:rPr lang="en-US"/>
            <a:t>Tools</a:t>
          </a:r>
        </a:p>
      </dgm:t>
    </dgm:pt>
    <dgm:pt modelId="{9CAC3186-1C97-4C8A-B862-E977DFA1DB54}" type="parTrans" cxnId="{36C37B79-23DD-4A22-A34C-E97AA4FB18E4}">
      <dgm:prSet/>
      <dgm:spPr/>
      <dgm:t>
        <a:bodyPr/>
        <a:lstStyle/>
        <a:p>
          <a:endParaRPr lang="en-US"/>
        </a:p>
      </dgm:t>
    </dgm:pt>
    <dgm:pt modelId="{837F4D3A-51C9-43C6-8E77-40D9FA93B88F}" type="sibTrans" cxnId="{36C37B79-23DD-4A22-A34C-E97AA4FB18E4}">
      <dgm:prSet/>
      <dgm:spPr/>
      <dgm:t>
        <a:bodyPr/>
        <a:lstStyle/>
        <a:p>
          <a:endParaRPr lang="en-US"/>
        </a:p>
      </dgm:t>
    </dgm:pt>
    <dgm:pt modelId="{19E3BDF0-9DDA-4015-89CE-E1E51F2B943D}">
      <dgm:prSet/>
      <dgm:spPr/>
      <dgm:t>
        <a:bodyPr/>
        <a:lstStyle/>
        <a:p>
          <a:r>
            <a:rPr lang="en-US"/>
            <a:t>Communicating with Field Staff</a:t>
          </a:r>
        </a:p>
      </dgm:t>
    </dgm:pt>
    <dgm:pt modelId="{A08C76BC-F72C-4062-97C0-246D46EA9BA1}" type="parTrans" cxnId="{D503E6DE-876B-4F53-8A93-EA7C0AD47DB6}">
      <dgm:prSet/>
      <dgm:spPr/>
      <dgm:t>
        <a:bodyPr/>
        <a:lstStyle/>
        <a:p>
          <a:endParaRPr lang="en-US"/>
        </a:p>
      </dgm:t>
    </dgm:pt>
    <dgm:pt modelId="{326CB5CD-7097-47AD-9060-876CB5A0A041}" type="sibTrans" cxnId="{D503E6DE-876B-4F53-8A93-EA7C0AD47DB6}">
      <dgm:prSet/>
      <dgm:spPr/>
      <dgm:t>
        <a:bodyPr/>
        <a:lstStyle/>
        <a:p>
          <a:endParaRPr lang="en-US"/>
        </a:p>
      </dgm:t>
    </dgm:pt>
    <dgm:pt modelId="{8F7D31DD-2B02-42B2-8736-17E047988F27}" type="pres">
      <dgm:prSet presAssocID="{60D52040-D76E-4E6B-82C7-9CB5B7B9B384}" presName="diagram" presStyleCnt="0">
        <dgm:presLayoutVars>
          <dgm:dir/>
          <dgm:resizeHandles val="exact"/>
        </dgm:presLayoutVars>
      </dgm:prSet>
      <dgm:spPr/>
    </dgm:pt>
    <dgm:pt modelId="{562CB74F-A700-4568-84DE-796FF4DD56E1}" type="pres">
      <dgm:prSet presAssocID="{FD678E41-8646-4A03-B0D5-5461D8C19B4D}" presName="node" presStyleLbl="node1" presStyleIdx="0" presStyleCnt="6">
        <dgm:presLayoutVars>
          <dgm:bulletEnabled val="1"/>
        </dgm:presLayoutVars>
      </dgm:prSet>
      <dgm:spPr/>
    </dgm:pt>
    <dgm:pt modelId="{196E5AF5-0784-4E54-8658-D7115E26C22E}" type="pres">
      <dgm:prSet presAssocID="{B3221C26-7D27-412E-94C2-3E57A5E031CC}" presName="sibTrans" presStyleCnt="0"/>
      <dgm:spPr/>
    </dgm:pt>
    <dgm:pt modelId="{D21547DE-44B8-40E9-B24E-6F6183FCFE89}" type="pres">
      <dgm:prSet presAssocID="{70D65143-12C8-49E1-AE6C-DA4703A09B83}" presName="node" presStyleLbl="node1" presStyleIdx="1" presStyleCnt="6">
        <dgm:presLayoutVars>
          <dgm:bulletEnabled val="1"/>
        </dgm:presLayoutVars>
      </dgm:prSet>
      <dgm:spPr/>
    </dgm:pt>
    <dgm:pt modelId="{1DFA89A2-C16D-460B-840A-0545410BE9C2}" type="pres">
      <dgm:prSet presAssocID="{8B083AA4-AF3F-4296-B091-60587C63603F}" presName="sibTrans" presStyleCnt="0"/>
      <dgm:spPr/>
    </dgm:pt>
    <dgm:pt modelId="{2DF184C3-2007-4F30-85EF-00058F09A772}" type="pres">
      <dgm:prSet presAssocID="{69647162-7A25-4CEC-8C0B-E5277F82CC48}" presName="node" presStyleLbl="node1" presStyleIdx="2" presStyleCnt="6">
        <dgm:presLayoutVars>
          <dgm:bulletEnabled val="1"/>
        </dgm:presLayoutVars>
      </dgm:prSet>
      <dgm:spPr/>
    </dgm:pt>
    <dgm:pt modelId="{145362A1-AE6A-4BCE-ABFE-8A18891972AF}" type="pres">
      <dgm:prSet presAssocID="{615CA8DB-ABC6-4143-8C47-08952D16430C}" presName="sibTrans" presStyleCnt="0"/>
      <dgm:spPr/>
    </dgm:pt>
    <dgm:pt modelId="{7CF4563C-8D14-4050-8B0B-FCEA89DE0CDF}" type="pres">
      <dgm:prSet presAssocID="{CA72A654-0E01-41EA-9E94-D4B8CB88E602}" presName="node" presStyleLbl="node1" presStyleIdx="3" presStyleCnt="6">
        <dgm:presLayoutVars>
          <dgm:bulletEnabled val="1"/>
        </dgm:presLayoutVars>
      </dgm:prSet>
      <dgm:spPr/>
    </dgm:pt>
    <dgm:pt modelId="{5CCAB921-F6E1-4ACC-A1E4-56B30967C960}" type="pres">
      <dgm:prSet presAssocID="{DDBFCAFE-6BF1-44C4-B8E4-2F38D00852D9}" presName="sibTrans" presStyleCnt="0"/>
      <dgm:spPr/>
    </dgm:pt>
    <dgm:pt modelId="{72797FBF-6EAF-487A-B346-184BC1BE0AD3}" type="pres">
      <dgm:prSet presAssocID="{09A22289-6DA0-480A-B3B1-34E53492C0DE}" presName="node" presStyleLbl="node1" presStyleIdx="4" presStyleCnt="6">
        <dgm:presLayoutVars>
          <dgm:bulletEnabled val="1"/>
        </dgm:presLayoutVars>
      </dgm:prSet>
      <dgm:spPr/>
    </dgm:pt>
    <dgm:pt modelId="{3696E645-804D-4992-B3D4-4FA5BB84D552}" type="pres">
      <dgm:prSet presAssocID="{837F4D3A-51C9-43C6-8E77-40D9FA93B88F}" presName="sibTrans" presStyleCnt="0"/>
      <dgm:spPr/>
    </dgm:pt>
    <dgm:pt modelId="{6C681496-4463-4F1C-877C-FAB0F06E1125}" type="pres">
      <dgm:prSet presAssocID="{19E3BDF0-9DDA-4015-89CE-E1E51F2B943D}" presName="node" presStyleLbl="node1" presStyleIdx="5" presStyleCnt="6">
        <dgm:presLayoutVars>
          <dgm:bulletEnabled val="1"/>
        </dgm:presLayoutVars>
      </dgm:prSet>
      <dgm:spPr/>
    </dgm:pt>
  </dgm:ptLst>
  <dgm:cxnLst>
    <dgm:cxn modelId="{E7525B14-5B5B-4A82-BB72-4AD16C3F441E}" srcId="{60D52040-D76E-4E6B-82C7-9CB5B7B9B384}" destId="{FD678E41-8646-4A03-B0D5-5461D8C19B4D}" srcOrd="0" destOrd="0" parTransId="{8E3AB3D5-84B4-4477-BF99-E9BCA222910F}" sibTransId="{B3221C26-7D27-412E-94C2-3E57A5E031CC}"/>
    <dgm:cxn modelId="{9AE38229-FE77-4439-B5A1-73DC7ABE50DD}" type="presOf" srcId="{19E3BDF0-9DDA-4015-89CE-E1E51F2B943D}" destId="{6C681496-4463-4F1C-877C-FAB0F06E1125}" srcOrd="0" destOrd="0" presId="urn:microsoft.com/office/officeart/2005/8/layout/default"/>
    <dgm:cxn modelId="{02A0CF2A-296C-46ED-8E9B-71030BD99D6A}" srcId="{60D52040-D76E-4E6B-82C7-9CB5B7B9B384}" destId="{CA72A654-0E01-41EA-9E94-D4B8CB88E602}" srcOrd="3" destOrd="0" parTransId="{30A11655-C050-42F5-8EE0-45382F6C41E5}" sibTransId="{DDBFCAFE-6BF1-44C4-B8E4-2F38D00852D9}"/>
    <dgm:cxn modelId="{7AE50A2B-FCE3-4C3D-8B82-6AA9B292AE40}" srcId="{60D52040-D76E-4E6B-82C7-9CB5B7B9B384}" destId="{69647162-7A25-4CEC-8C0B-E5277F82CC48}" srcOrd="2" destOrd="0" parTransId="{E79F65F2-41DD-4380-A35A-A374DB6B5ED3}" sibTransId="{615CA8DB-ABC6-4143-8C47-08952D16430C}"/>
    <dgm:cxn modelId="{CA963B2C-FC1C-4F7C-AE99-E3C2EAA221DC}" type="presOf" srcId="{CA72A654-0E01-41EA-9E94-D4B8CB88E602}" destId="{7CF4563C-8D14-4050-8B0B-FCEA89DE0CDF}" srcOrd="0" destOrd="0" presId="urn:microsoft.com/office/officeart/2005/8/layout/default"/>
    <dgm:cxn modelId="{4942643D-5F8F-4486-B8B4-B78561A7B6A6}" srcId="{60D52040-D76E-4E6B-82C7-9CB5B7B9B384}" destId="{70D65143-12C8-49E1-AE6C-DA4703A09B83}" srcOrd="1" destOrd="0" parTransId="{E4C77E43-9284-458B-83A5-F7596AFD4341}" sibTransId="{8B083AA4-AF3F-4296-B091-60587C63603F}"/>
    <dgm:cxn modelId="{2AF03F59-1B1E-4461-AE9F-3D59A05A3E01}" type="presOf" srcId="{69647162-7A25-4CEC-8C0B-E5277F82CC48}" destId="{2DF184C3-2007-4F30-85EF-00058F09A772}" srcOrd="0" destOrd="0" presId="urn:microsoft.com/office/officeart/2005/8/layout/default"/>
    <dgm:cxn modelId="{36C37B79-23DD-4A22-A34C-E97AA4FB18E4}" srcId="{60D52040-D76E-4E6B-82C7-9CB5B7B9B384}" destId="{09A22289-6DA0-480A-B3B1-34E53492C0DE}" srcOrd="4" destOrd="0" parTransId="{9CAC3186-1C97-4C8A-B862-E977DFA1DB54}" sibTransId="{837F4D3A-51C9-43C6-8E77-40D9FA93B88F}"/>
    <dgm:cxn modelId="{754A7B7A-DC46-4356-A710-1E0D5991462A}" type="presOf" srcId="{FD678E41-8646-4A03-B0D5-5461D8C19B4D}" destId="{562CB74F-A700-4568-84DE-796FF4DD56E1}" srcOrd="0" destOrd="0" presId="urn:microsoft.com/office/officeart/2005/8/layout/default"/>
    <dgm:cxn modelId="{C19C577C-4706-4623-B902-2B9D230D20AE}" type="presOf" srcId="{70D65143-12C8-49E1-AE6C-DA4703A09B83}" destId="{D21547DE-44B8-40E9-B24E-6F6183FCFE89}" srcOrd="0" destOrd="0" presId="urn:microsoft.com/office/officeart/2005/8/layout/default"/>
    <dgm:cxn modelId="{879245B9-B354-417E-83A3-A1775D273AB4}" type="presOf" srcId="{60D52040-D76E-4E6B-82C7-9CB5B7B9B384}" destId="{8F7D31DD-2B02-42B2-8736-17E047988F27}" srcOrd="0" destOrd="0" presId="urn:microsoft.com/office/officeart/2005/8/layout/default"/>
    <dgm:cxn modelId="{C0CD5ECC-7C76-4684-AD1C-3982C07F7DE9}" type="presOf" srcId="{09A22289-6DA0-480A-B3B1-34E53492C0DE}" destId="{72797FBF-6EAF-487A-B346-184BC1BE0AD3}" srcOrd="0" destOrd="0" presId="urn:microsoft.com/office/officeart/2005/8/layout/default"/>
    <dgm:cxn modelId="{D503E6DE-876B-4F53-8A93-EA7C0AD47DB6}" srcId="{60D52040-D76E-4E6B-82C7-9CB5B7B9B384}" destId="{19E3BDF0-9DDA-4015-89CE-E1E51F2B943D}" srcOrd="5" destOrd="0" parTransId="{A08C76BC-F72C-4062-97C0-246D46EA9BA1}" sibTransId="{326CB5CD-7097-47AD-9060-876CB5A0A041}"/>
    <dgm:cxn modelId="{F858C31E-7511-43E5-BEE5-9F1BB592A49B}" type="presParOf" srcId="{8F7D31DD-2B02-42B2-8736-17E047988F27}" destId="{562CB74F-A700-4568-84DE-796FF4DD56E1}" srcOrd="0" destOrd="0" presId="urn:microsoft.com/office/officeart/2005/8/layout/default"/>
    <dgm:cxn modelId="{B9A40E98-D4AD-48F9-A058-FEFC80DCED13}" type="presParOf" srcId="{8F7D31DD-2B02-42B2-8736-17E047988F27}" destId="{196E5AF5-0784-4E54-8658-D7115E26C22E}" srcOrd="1" destOrd="0" presId="urn:microsoft.com/office/officeart/2005/8/layout/default"/>
    <dgm:cxn modelId="{7174E409-6F3A-4DA6-89B0-C164DD7B231D}" type="presParOf" srcId="{8F7D31DD-2B02-42B2-8736-17E047988F27}" destId="{D21547DE-44B8-40E9-B24E-6F6183FCFE89}" srcOrd="2" destOrd="0" presId="urn:microsoft.com/office/officeart/2005/8/layout/default"/>
    <dgm:cxn modelId="{E58C1A3C-A4E7-48E9-A91A-2980CB09191A}" type="presParOf" srcId="{8F7D31DD-2B02-42B2-8736-17E047988F27}" destId="{1DFA89A2-C16D-460B-840A-0545410BE9C2}" srcOrd="3" destOrd="0" presId="urn:microsoft.com/office/officeart/2005/8/layout/default"/>
    <dgm:cxn modelId="{A9C779C3-1D99-42B2-9FA5-9D4351DA523E}" type="presParOf" srcId="{8F7D31DD-2B02-42B2-8736-17E047988F27}" destId="{2DF184C3-2007-4F30-85EF-00058F09A772}" srcOrd="4" destOrd="0" presId="urn:microsoft.com/office/officeart/2005/8/layout/default"/>
    <dgm:cxn modelId="{FA8C4025-FD26-4FBB-AB02-302196E63F62}" type="presParOf" srcId="{8F7D31DD-2B02-42B2-8736-17E047988F27}" destId="{145362A1-AE6A-4BCE-ABFE-8A18891972AF}" srcOrd="5" destOrd="0" presId="urn:microsoft.com/office/officeart/2005/8/layout/default"/>
    <dgm:cxn modelId="{B1B6810A-A40F-4712-90BB-A3F45E2C1AE6}" type="presParOf" srcId="{8F7D31DD-2B02-42B2-8736-17E047988F27}" destId="{7CF4563C-8D14-4050-8B0B-FCEA89DE0CDF}" srcOrd="6" destOrd="0" presId="urn:microsoft.com/office/officeart/2005/8/layout/default"/>
    <dgm:cxn modelId="{AB0583BF-3C8D-4972-A1BB-986B85810CFF}" type="presParOf" srcId="{8F7D31DD-2B02-42B2-8736-17E047988F27}" destId="{5CCAB921-F6E1-4ACC-A1E4-56B30967C960}" srcOrd="7" destOrd="0" presId="urn:microsoft.com/office/officeart/2005/8/layout/default"/>
    <dgm:cxn modelId="{DD23005D-DF82-4817-BE7F-956E8251768B}" type="presParOf" srcId="{8F7D31DD-2B02-42B2-8736-17E047988F27}" destId="{72797FBF-6EAF-487A-B346-184BC1BE0AD3}" srcOrd="8" destOrd="0" presId="urn:microsoft.com/office/officeart/2005/8/layout/default"/>
    <dgm:cxn modelId="{A91C9967-0742-432A-AE58-2210B1B68960}" type="presParOf" srcId="{8F7D31DD-2B02-42B2-8736-17E047988F27}" destId="{3696E645-804D-4992-B3D4-4FA5BB84D552}" srcOrd="9" destOrd="0" presId="urn:microsoft.com/office/officeart/2005/8/layout/default"/>
    <dgm:cxn modelId="{E45B1897-D2D3-4DBC-9A45-B69E38306717}" type="presParOf" srcId="{8F7D31DD-2B02-42B2-8736-17E047988F27}" destId="{6C681496-4463-4F1C-877C-FAB0F06E112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875FF-FF78-442C-A838-632BFC57C462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32FB18B-1527-4668-A999-58693C0B2635}">
      <dgm:prSet/>
      <dgm:spPr/>
      <dgm:t>
        <a:bodyPr/>
        <a:lstStyle/>
        <a:p>
          <a:r>
            <a:rPr lang="en-US"/>
            <a:t>Uptime and safety</a:t>
          </a:r>
        </a:p>
      </dgm:t>
    </dgm:pt>
    <dgm:pt modelId="{37B0C68B-2C15-4559-B9C2-FD172D722019}" type="parTrans" cxnId="{471D1222-29FC-416D-9B1E-4EF0FCF135CD}">
      <dgm:prSet/>
      <dgm:spPr/>
      <dgm:t>
        <a:bodyPr/>
        <a:lstStyle/>
        <a:p>
          <a:endParaRPr lang="en-US"/>
        </a:p>
      </dgm:t>
    </dgm:pt>
    <dgm:pt modelId="{5610D4F5-2B7D-4B28-9C10-E3F57935BA52}" type="sibTrans" cxnId="{471D1222-29FC-416D-9B1E-4EF0FCF135CD}">
      <dgm:prSet/>
      <dgm:spPr/>
      <dgm:t>
        <a:bodyPr/>
        <a:lstStyle/>
        <a:p>
          <a:endParaRPr lang="en-US"/>
        </a:p>
      </dgm:t>
    </dgm:pt>
    <dgm:pt modelId="{D0EA7D63-ED57-4D76-9037-B592E252365E}">
      <dgm:prSet/>
      <dgm:spPr/>
      <dgm:t>
        <a:bodyPr/>
        <a:lstStyle/>
        <a:p>
          <a:r>
            <a:rPr lang="en-US"/>
            <a:t>Physical interaction</a:t>
          </a:r>
        </a:p>
      </dgm:t>
    </dgm:pt>
    <dgm:pt modelId="{407D9AE8-30F4-4B21-BE1F-9E305BEA1BCA}" type="parTrans" cxnId="{09C5D808-6DE4-4126-8B03-1B80A69973BB}">
      <dgm:prSet/>
      <dgm:spPr/>
      <dgm:t>
        <a:bodyPr/>
        <a:lstStyle/>
        <a:p>
          <a:endParaRPr lang="en-US"/>
        </a:p>
      </dgm:t>
    </dgm:pt>
    <dgm:pt modelId="{834B2D4D-C940-4C41-B452-DF41A32AD165}" type="sibTrans" cxnId="{09C5D808-6DE4-4126-8B03-1B80A69973BB}">
      <dgm:prSet/>
      <dgm:spPr/>
      <dgm:t>
        <a:bodyPr/>
        <a:lstStyle/>
        <a:p>
          <a:endParaRPr lang="en-US"/>
        </a:p>
      </dgm:t>
    </dgm:pt>
    <dgm:pt modelId="{C4EA0002-1577-4A9C-A832-60C9D4A0C2BA}">
      <dgm:prSet/>
      <dgm:spPr/>
      <dgm:t>
        <a:bodyPr/>
        <a:lstStyle/>
        <a:p>
          <a:r>
            <a:rPr lang="en-US"/>
            <a:t>Blue team practices are new</a:t>
          </a:r>
        </a:p>
      </dgm:t>
    </dgm:pt>
    <dgm:pt modelId="{27221F98-ED65-48FD-B782-D976EDC85398}" type="parTrans" cxnId="{7AE7959B-4330-4408-9497-D6FF48201B56}">
      <dgm:prSet/>
      <dgm:spPr/>
      <dgm:t>
        <a:bodyPr/>
        <a:lstStyle/>
        <a:p>
          <a:endParaRPr lang="en-US"/>
        </a:p>
      </dgm:t>
    </dgm:pt>
    <dgm:pt modelId="{8ADFDEBA-56A7-4E3D-9B07-3D1C525A84A3}" type="sibTrans" cxnId="{7AE7959B-4330-4408-9497-D6FF48201B56}">
      <dgm:prSet/>
      <dgm:spPr/>
      <dgm:t>
        <a:bodyPr/>
        <a:lstStyle/>
        <a:p>
          <a:endParaRPr lang="en-US"/>
        </a:p>
      </dgm:t>
    </dgm:pt>
    <dgm:pt modelId="{42B50774-BE68-443F-B903-3FC4050856AF}">
      <dgm:prSet/>
      <dgm:spPr/>
      <dgm:t>
        <a:bodyPr/>
        <a:lstStyle/>
        <a:p>
          <a:r>
            <a:rPr lang="en-US"/>
            <a:t>“Pre-cyber security” designs</a:t>
          </a:r>
        </a:p>
      </dgm:t>
    </dgm:pt>
    <dgm:pt modelId="{E09C49EC-81A9-458D-A980-7F2E5640FA4C}" type="parTrans" cxnId="{40E3D76B-65B3-4A42-B956-DEC1A103EE77}">
      <dgm:prSet/>
      <dgm:spPr/>
      <dgm:t>
        <a:bodyPr/>
        <a:lstStyle/>
        <a:p>
          <a:endParaRPr lang="en-US"/>
        </a:p>
      </dgm:t>
    </dgm:pt>
    <dgm:pt modelId="{1F295418-347F-4282-A1DA-EB07F437159A}" type="sibTrans" cxnId="{40E3D76B-65B3-4A42-B956-DEC1A103EE77}">
      <dgm:prSet/>
      <dgm:spPr/>
      <dgm:t>
        <a:bodyPr/>
        <a:lstStyle/>
        <a:p>
          <a:endParaRPr lang="en-US"/>
        </a:p>
      </dgm:t>
    </dgm:pt>
    <dgm:pt modelId="{390CE908-CF10-489F-BACA-E1B99AE7D062}">
      <dgm:prSet/>
      <dgm:spPr/>
      <dgm:t>
        <a:bodyPr/>
        <a:lstStyle/>
        <a:p>
          <a:r>
            <a:rPr lang="en-US"/>
            <a:t>Less known protocols</a:t>
          </a:r>
        </a:p>
      </dgm:t>
    </dgm:pt>
    <dgm:pt modelId="{097B707C-52BB-4D9B-AD07-09A2D0E600EE}" type="parTrans" cxnId="{B9485810-731F-4A26-8B6C-4407900499AD}">
      <dgm:prSet/>
      <dgm:spPr/>
      <dgm:t>
        <a:bodyPr/>
        <a:lstStyle/>
        <a:p>
          <a:endParaRPr lang="en-US"/>
        </a:p>
      </dgm:t>
    </dgm:pt>
    <dgm:pt modelId="{1FA9590C-1A6F-46E0-9C51-AA23AA380FA3}" type="sibTrans" cxnId="{B9485810-731F-4A26-8B6C-4407900499AD}">
      <dgm:prSet/>
      <dgm:spPr/>
      <dgm:t>
        <a:bodyPr/>
        <a:lstStyle/>
        <a:p>
          <a:endParaRPr lang="en-US"/>
        </a:p>
      </dgm:t>
    </dgm:pt>
    <dgm:pt modelId="{9799937B-1BD3-4568-BA87-A19143F20F14}">
      <dgm:prSet/>
      <dgm:spPr/>
      <dgm:t>
        <a:bodyPr/>
        <a:lstStyle/>
        <a:p>
          <a:r>
            <a:rPr lang="en-US"/>
            <a:t>And when things go wrong…</a:t>
          </a:r>
        </a:p>
      </dgm:t>
    </dgm:pt>
    <dgm:pt modelId="{8D21AB61-CB15-4276-9910-56E2ED78E1E8}" type="parTrans" cxnId="{9400A43C-84E0-4F7B-9AC3-0A104AD34C99}">
      <dgm:prSet/>
      <dgm:spPr/>
      <dgm:t>
        <a:bodyPr/>
        <a:lstStyle/>
        <a:p>
          <a:endParaRPr lang="en-US"/>
        </a:p>
      </dgm:t>
    </dgm:pt>
    <dgm:pt modelId="{75D1C242-0E35-4626-AABE-3D1BBFDAAD29}" type="sibTrans" cxnId="{9400A43C-84E0-4F7B-9AC3-0A104AD34C99}">
      <dgm:prSet/>
      <dgm:spPr/>
      <dgm:t>
        <a:bodyPr/>
        <a:lstStyle/>
        <a:p>
          <a:endParaRPr lang="en-US"/>
        </a:p>
      </dgm:t>
    </dgm:pt>
    <dgm:pt modelId="{C19E3F67-DC09-4341-8A4F-F238D9C99E18}" type="pres">
      <dgm:prSet presAssocID="{358875FF-FF78-442C-A838-632BFC57C462}" presName="diagram" presStyleCnt="0">
        <dgm:presLayoutVars>
          <dgm:dir/>
          <dgm:resizeHandles val="exact"/>
        </dgm:presLayoutVars>
      </dgm:prSet>
      <dgm:spPr/>
    </dgm:pt>
    <dgm:pt modelId="{543C8FB4-0CAF-4666-8D0F-22BEADF873BE}" type="pres">
      <dgm:prSet presAssocID="{732FB18B-1527-4668-A999-58693C0B2635}" presName="node" presStyleLbl="node1" presStyleIdx="0" presStyleCnt="6">
        <dgm:presLayoutVars>
          <dgm:bulletEnabled val="1"/>
        </dgm:presLayoutVars>
      </dgm:prSet>
      <dgm:spPr/>
    </dgm:pt>
    <dgm:pt modelId="{1D5ECCFD-080D-4781-9F1F-F16E19CA170F}" type="pres">
      <dgm:prSet presAssocID="{5610D4F5-2B7D-4B28-9C10-E3F57935BA52}" presName="sibTrans" presStyleCnt="0"/>
      <dgm:spPr/>
    </dgm:pt>
    <dgm:pt modelId="{F0A1A80A-0229-40E8-9810-357E453C7E74}" type="pres">
      <dgm:prSet presAssocID="{D0EA7D63-ED57-4D76-9037-B592E252365E}" presName="node" presStyleLbl="node1" presStyleIdx="1" presStyleCnt="6">
        <dgm:presLayoutVars>
          <dgm:bulletEnabled val="1"/>
        </dgm:presLayoutVars>
      </dgm:prSet>
      <dgm:spPr/>
    </dgm:pt>
    <dgm:pt modelId="{32173488-5CAE-471B-965A-5AD47E888438}" type="pres">
      <dgm:prSet presAssocID="{834B2D4D-C940-4C41-B452-DF41A32AD165}" presName="sibTrans" presStyleCnt="0"/>
      <dgm:spPr/>
    </dgm:pt>
    <dgm:pt modelId="{26A3FA03-D097-452A-A268-5AA64588BB4C}" type="pres">
      <dgm:prSet presAssocID="{C4EA0002-1577-4A9C-A832-60C9D4A0C2BA}" presName="node" presStyleLbl="node1" presStyleIdx="2" presStyleCnt="6">
        <dgm:presLayoutVars>
          <dgm:bulletEnabled val="1"/>
        </dgm:presLayoutVars>
      </dgm:prSet>
      <dgm:spPr/>
    </dgm:pt>
    <dgm:pt modelId="{EBD24BA9-A382-4DB2-ABB6-463F559C8D74}" type="pres">
      <dgm:prSet presAssocID="{8ADFDEBA-56A7-4E3D-9B07-3D1C525A84A3}" presName="sibTrans" presStyleCnt="0"/>
      <dgm:spPr/>
    </dgm:pt>
    <dgm:pt modelId="{A5D643C9-B21B-44C0-B414-6DF5266B9CFA}" type="pres">
      <dgm:prSet presAssocID="{42B50774-BE68-443F-B903-3FC4050856AF}" presName="node" presStyleLbl="node1" presStyleIdx="3" presStyleCnt="6">
        <dgm:presLayoutVars>
          <dgm:bulletEnabled val="1"/>
        </dgm:presLayoutVars>
      </dgm:prSet>
      <dgm:spPr/>
    </dgm:pt>
    <dgm:pt modelId="{9834B121-29CD-4696-9058-8401C2CD1B2F}" type="pres">
      <dgm:prSet presAssocID="{1F295418-347F-4282-A1DA-EB07F437159A}" presName="sibTrans" presStyleCnt="0"/>
      <dgm:spPr/>
    </dgm:pt>
    <dgm:pt modelId="{E44838BA-874D-48C7-9CD8-A6055D08AE67}" type="pres">
      <dgm:prSet presAssocID="{390CE908-CF10-489F-BACA-E1B99AE7D062}" presName="node" presStyleLbl="node1" presStyleIdx="4" presStyleCnt="6">
        <dgm:presLayoutVars>
          <dgm:bulletEnabled val="1"/>
        </dgm:presLayoutVars>
      </dgm:prSet>
      <dgm:spPr/>
    </dgm:pt>
    <dgm:pt modelId="{7CF5942C-54C6-4D4F-BB3B-DB88EBDA78C3}" type="pres">
      <dgm:prSet presAssocID="{1FA9590C-1A6F-46E0-9C51-AA23AA380FA3}" presName="sibTrans" presStyleCnt="0"/>
      <dgm:spPr/>
    </dgm:pt>
    <dgm:pt modelId="{11563785-A892-4E79-BD8D-C0B86CF4EB26}" type="pres">
      <dgm:prSet presAssocID="{9799937B-1BD3-4568-BA87-A19143F20F14}" presName="node" presStyleLbl="node1" presStyleIdx="5" presStyleCnt="6">
        <dgm:presLayoutVars>
          <dgm:bulletEnabled val="1"/>
        </dgm:presLayoutVars>
      </dgm:prSet>
      <dgm:spPr/>
    </dgm:pt>
  </dgm:ptLst>
  <dgm:cxnLst>
    <dgm:cxn modelId="{09C5D808-6DE4-4126-8B03-1B80A69973BB}" srcId="{358875FF-FF78-442C-A838-632BFC57C462}" destId="{D0EA7D63-ED57-4D76-9037-B592E252365E}" srcOrd="1" destOrd="0" parTransId="{407D9AE8-30F4-4B21-BE1F-9E305BEA1BCA}" sibTransId="{834B2D4D-C940-4C41-B452-DF41A32AD165}"/>
    <dgm:cxn modelId="{B9485810-731F-4A26-8B6C-4407900499AD}" srcId="{358875FF-FF78-442C-A838-632BFC57C462}" destId="{390CE908-CF10-489F-BACA-E1B99AE7D062}" srcOrd="4" destOrd="0" parTransId="{097B707C-52BB-4D9B-AD07-09A2D0E600EE}" sibTransId="{1FA9590C-1A6F-46E0-9C51-AA23AA380FA3}"/>
    <dgm:cxn modelId="{7CA1EF17-44D8-4DE4-B765-1BFD9A557E69}" type="presOf" srcId="{732FB18B-1527-4668-A999-58693C0B2635}" destId="{543C8FB4-0CAF-4666-8D0F-22BEADF873BE}" srcOrd="0" destOrd="0" presId="urn:microsoft.com/office/officeart/2005/8/layout/default"/>
    <dgm:cxn modelId="{471D1222-29FC-416D-9B1E-4EF0FCF135CD}" srcId="{358875FF-FF78-442C-A838-632BFC57C462}" destId="{732FB18B-1527-4668-A999-58693C0B2635}" srcOrd="0" destOrd="0" parTransId="{37B0C68B-2C15-4559-B9C2-FD172D722019}" sibTransId="{5610D4F5-2B7D-4B28-9C10-E3F57935BA52}"/>
    <dgm:cxn modelId="{8E5D3A37-B8BA-42DE-BE77-C1CFA2ACC679}" type="presOf" srcId="{358875FF-FF78-442C-A838-632BFC57C462}" destId="{C19E3F67-DC09-4341-8A4F-F238D9C99E18}" srcOrd="0" destOrd="0" presId="urn:microsoft.com/office/officeart/2005/8/layout/default"/>
    <dgm:cxn modelId="{E1A01838-4B9D-4F7F-A9A8-84706F0D65F8}" type="presOf" srcId="{42B50774-BE68-443F-B903-3FC4050856AF}" destId="{A5D643C9-B21B-44C0-B414-6DF5266B9CFA}" srcOrd="0" destOrd="0" presId="urn:microsoft.com/office/officeart/2005/8/layout/default"/>
    <dgm:cxn modelId="{9400A43C-84E0-4F7B-9AC3-0A104AD34C99}" srcId="{358875FF-FF78-442C-A838-632BFC57C462}" destId="{9799937B-1BD3-4568-BA87-A19143F20F14}" srcOrd="5" destOrd="0" parTransId="{8D21AB61-CB15-4276-9910-56E2ED78E1E8}" sibTransId="{75D1C242-0E35-4626-AABE-3D1BBFDAAD29}"/>
    <dgm:cxn modelId="{F185EA3F-154A-4A21-B1C2-9021C1B587BA}" type="presOf" srcId="{390CE908-CF10-489F-BACA-E1B99AE7D062}" destId="{E44838BA-874D-48C7-9CD8-A6055D08AE67}" srcOrd="0" destOrd="0" presId="urn:microsoft.com/office/officeart/2005/8/layout/default"/>
    <dgm:cxn modelId="{40E3D76B-65B3-4A42-B956-DEC1A103EE77}" srcId="{358875FF-FF78-442C-A838-632BFC57C462}" destId="{42B50774-BE68-443F-B903-3FC4050856AF}" srcOrd="3" destOrd="0" parTransId="{E09C49EC-81A9-458D-A980-7F2E5640FA4C}" sibTransId="{1F295418-347F-4282-A1DA-EB07F437159A}"/>
    <dgm:cxn modelId="{675E114D-B46B-4780-A7FC-87D96C05E8C8}" type="presOf" srcId="{D0EA7D63-ED57-4D76-9037-B592E252365E}" destId="{F0A1A80A-0229-40E8-9810-357E453C7E74}" srcOrd="0" destOrd="0" presId="urn:microsoft.com/office/officeart/2005/8/layout/default"/>
    <dgm:cxn modelId="{7EE6D652-8BA6-4E3C-AC94-810D922511CB}" type="presOf" srcId="{C4EA0002-1577-4A9C-A832-60C9D4A0C2BA}" destId="{26A3FA03-D097-452A-A268-5AA64588BB4C}" srcOrd="0" destOrd="0" presId="urn:microsoft.com/office/officeart/2005/8/layout/default"/>
    <dgm:cxn modelId="{7AE7959B-4330-4408-9497-D6FF48201B56}" srcId="{358875FF-FF78-442C-A838-632BFC57C462}" destId="{C4EA0002-1577-4A9C-A832-60C9D4A0C2BA}" srcOrd="2" destOrd="0" parTransId="{27221F98-ED65-48FD-B782-D976EDC85398}" sibTransId="{8ADFDEBA-56A7-4E3D-9B07-3D1C525A84A3}"/>
    <dgm:cxn modelId="{91983EAB-2ABC-4B2F-B6A5-801FCC41723B}" type="presOf" srcId="{9799937B-1BD3-4568-BA87-A19143F20F14}" destId="{11563785-A892-4E79-BD8D-C0B86CF4EB26}" srcOrd="0" destOrd="0" presId="urn:microsoft.com/office/officeart/2005/8/layout/default"/>
    <dgm:cxn modelId="{C3FE9431-8B47-48A7-B160-19C99985640C}" type="presParOf" srcId="{C19E3F67-DC09-4341-8A4F-F238D9C99E18}" destId="{543C8FB4-0CAF-4666-8D0F-22BEADF873BE}" srcOrd="0" destOrd="0" presId="urn:microsoft.com/office/officeart/2005/8/layout/default"/>
    <dgm:cxn modelId="{29E4BE9D-2D41-44A8-978B-3CD7968E164C}" type="presParOf" srcId="{C19E3F67-DC09-4341-8A4F-F238D9C99E18}" destId="{1D5ECCFD-080D-4781-9F1F-F16E19CA170F}" srcOrd="1" destOrd="0" presId="urn:microsoft.com/office/officeart/2005/8/layout/default"/>
    <dgm:cxn modelId="{49216669-70CE-452C-BB93-51C4CD28315F}" type="presParOf" srcId="{C19E3F67-DC09-4341-8A4F-F238D9C99E18}" destId="{F0A1A80A-0229-40E8-9810-357E453C7E74}" srcOrd="2" destOrd="0" presId="urn:microsoft.com/office/officeart/2005/8/layout/default"/>
    <dgm:cxn modelId="{70EDDE85-D2E5-48BC-897A-CF5A9F392B58}" type="presParOf" srcId="{C19E3F67-DC09-4341-8A4F-F238D9C99E18}" destId="{32173488-5CAE-471B-965A-5AD47E888438}" srcOrd="3" destOrd="0" presId="urn:microsoft.com/office/officeart/2005/8/layout/default"/>
    <dgm:cxn modelId="{1DD990AF-DBCF-47E8-A448-EE266C272406}" type="presParOf" srcId="{C19E3F67-DC09-4341-8A4F-F238D9C99E18}" destId="{26A3FA03-D097-452A-A268-5AA64588BB4C}" srcOrd="4" destOrd="0" presId="urn:microsoft.com/office/officeart/2005/8/layout/default"/>
    <dgm:cxn modelId="{7CFDA516-F1CA-444C-BFB4-3271EE6E21A0}" type="presParOf" srcId="{C19E3F67-DC09-4341-8A4F-F238D9C99E18}" destId="{EBD24BA9-A382-4DB2-ABB6-463F559C8D74}" srcOrd="5" destOrd="0" presId="urn:microsoft.com/office/officeart/2005/8/layout/default"/>
    <dgm:cxn modelId="{A65A486C-2FA4-494D-9FEE-2620149762DB}" type="presParOf" srcId="{C19E3F67-DC09-4341-8A4F-F238D9C99E18}" destId="{A5D643C9-B21B-44C0-B414-6DF5266B9CFA}" srcOrd="6" destOrd="0" presId="urn:microsoft.com/office/officeart/2005/8/layout/default"/>
    <dgm:cxn modelId="{D9315812-53FA-4619-BCAB-444878B609D7}" type="presParOf" srcId="{C19E3F67-DC09-4341-8A4F-F238D9C99E18}" destId="{9834B121-29CD-4696-9058-8401C2CD1B2F}" srcOrd="7" destOrd="0" presId="urn:microsoft.com/office/officeart/2005/8/layout/default"/>
    <dgm:cxn modelId="{262EDEDB-B684-4ED1-8653-07A4C9832A07}" type="presParOf" srcId="{C19E3F67-DC09-4341-8A4F-F238D9C99E18}" destId="{E44838BA-874D-48C7-9CD8-A6055D08AE67}" srcOrd="8" destOrd="0" presId="urn:microsoft.com/office/officeart/2005/8/layout/default"/>
    <dgm:cxn modelId="{C0BF231F-5BB1-4122-8CBD-33885B880EDA}" type="presParOf" srcId="{C19E3F67-DC09-4341-8A4F-F238D9C99E18}" destId="{7CF5942C-54C6-4D4F-BB3B-DB88EBDA78C3}" srcOrd="9" destOrd="0" presId="urn:microsoft.com/office/officeart/2005/8/layout/default"/>
    <dgm:cxn modelId="{C4FB8481-A2DF-4789-B7DE-7348EA8982B7}" type="presParOf" srcId="{C19E3F67-DC09-4341-8A4F-F238D9C99E18}" destId="{11563785-A892-4E79-BD8D-C0B86CF4EB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C5D0A7-D818-423F-AB7E-BEDE00B22B59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4D4E744C-6E3B-4E44-942F-E3AEA12C8469}">
      <dgm:prSet custT="1"/>
      <dgm:spPr/>
      <dgm:t>
        <a:bodyPr/>
        <a:lstStyle/>
        <a:p>
          <a:r>
            <a:rPr lang="en-US" sz="1600"/>
            <a:t>Limited number of breach scenarios</a:t>
          </a:r>
        </a:p>
      </dgm:t>
    </dgm:pt>
    <dgm:pt modelId="{CE6F48DC-4F4D-4912-8ECA-4ACEFC40098B}" type="parTrans" cxnId="{4EBC277A-FE89-4EEB-8342-B621095C8040}">
      <dgm:prSet/>
      <dgm:spPr/>
      <dgm:t>
        <a:bodyPr/>
        <a:lstStyle/>
        <a:p>
          <a:endParaRPr lang="en-US" sz="1600"/>
        </a:p>
      </dgm:t>
    </dgm:pt>
    <dgm:pt modelId="{1FA481CD-996E-4849-9F4E-2B8883AE192D}" type="sibTrans" cxnId="{4EBC277A-FE89-4EEB-8342-B621095C8040}">
      <dgm:prSet/>
      <dgm:spPr/>
      <dgm:t>
        <a:bodyPr/>
        <a:lstStyle/>
        <a:p>
          <a:endParaRPr lang="en-US" sz="1600"/>
        </a:p>
      </dgm:t>
    </dgm:pt>
    <dgm:pt modelId="{181E0DDA-8229-4E28-8106-E9548DA90261}">
      <dgm:prSet custT="1"/>
      <dgm:spPr/>
      <dgm:t>
        <a:bodyPr/>
        <a:lstStyle/>
        <a:p>
          <a:r>
            <a:rPr lang="en-US" sz="1600" dirty="0"/>
            <a:t>Computers are still computers.</a:t>
          </a:r>
        </a:p>
      </dgm:t>
    </dgm:pt>
    <dgm:pt modelId="{8C171BC6-C697-402F-BD63-FCFF646A2A0A}" type="parTrans" cxnId="{F4948FE4-3F12-426F-8788-8D452437920A}">
      <dgm:prSet/>
      <dgm:spPr/>
      <dgm:t>
        <a:bodyPr/>
        <a:lstStyle/>
        <a:p>
          <a:endParaRPr lang="en-US" sz="1600"/>
        </a:p>
      </dgm:t>
    </dgm:pt>
    <dgm:pt modelId="{8AB4B1B1-34A7-47AC-BE06-B9D9480CDA5D}" type="sibTrans" cxnId="{F4948FE4-3F12-426F-8788-8D452437920A}">
      <dgm:prSet/>
      <dgm:spPr/>
      <dgm:t>
        <a:bodyPr/>
        <a:lstStyle/>
        <a:p>
          <a:endParaRPr lang="en-US" sz="1600"/>
        </a:p>
      </dgm:t>
    </dgm:pt>
    <dgm:pt modelId="{8FD88F34-4264-4A8B-9A3E-1DC720A0A23A}">
      <dgm:prSet custT="1"/>
      <dgm:spPr/>
      <dgm:t>
        <a:bodyPr/>
        <a:lstStyle/>
        <a:p>
          <a:r>
            <a:rPr lang="en-US" sz="1600"/>
            <a:t>Code is still code.</a:t>
          </a:r>
        </a:p>
      </dgm:t>
    </dgm:pt>
    <dgm:pt modelId="{4344A50A-207A-4F90-A07A-45B147D49BE5}" type="parTrans" cxnId="{058017BF-35DA-4712-966B-E52AA1287A63}">
      <dgm:prSet/>
      <dgm:spPr/>
      <dgm:t>
        <a:bodyPr/>
        <a:lstStyle/>
        <a:p>
          <a:endParaRPr lang="en-US" sz="1600"/>
        </a:p>
      </dgm:t>
    </dgm:pt>
    <dgm:pt modelId="{CCA8CAD9-B990-4E8A-97AE-7627F201CAC8}" type="sibTrans" cxnId="{058017BF-35DA-4712-966B-E52AA1287A63}">
      <dgm:prSet/>
      <dgm:spPr/>
      <dgm:t>
        <a:bodyPr/>
        <a:lstStyle/>
        <a:p>
          <a:endParaRPr lang="en-US" sz="1600"/>
        </a:p>
      </dgm:t>
    </dgm:pt>
    <dgm:pt modelId="{8C599DEE-7D9E-44D4-8C50-9AE567DB2B2D}">
      <dgm:prSet custT="1"/>
      <dgm:spPr/>
      <dgm:t>
        <a:bodyPr/>
        <a:lstStyle/>
        <a:p>
          <a:r>
            <a:rPr lang="en-US" sz="1600"/>
            <a:t>Standards</a:t>
          </a:r>
        </a:p>
      </dgm:t>
    </dgm:pt>
    <dgm:pt modelId="{D60BB29D-FE62-4CDA-8591-6D75EE6E864D}" type="parTrans" cxnId="{8BF366CC-7B3B-4623-B00B-ACA7B9DB42E7}">
      <dgm:prSet/>
      <dgm:spPr/>
      <dgm:t>
        <a:bodyPr/>
        <a:lstStyle/>
        <a:p>
          <a:endParaRPr lang="en-US" sz="1600"/>
        </a:p>
      </dgm:t>
    </dgm:pt>
    <dgm:pt modelId="{5F1A65DA-4900-4706-9A32-07E64F5492A9}" type="sibTrans" cxnId="{8BF366CC-7B3B-4623-B00B-ACA7B9DB42E7}">
      <dgm:prSet/>
      <dgm:spPr/>
      <dgm:t>
        <a:bodyPr/>
        <a:lstStyle/>
        <a:p>
          <a:endParaRPr lang="en-US" sz="1600"/>
        </a:p>
      </dgm:t>
    </dgm:pt>
    <dgm:pt modelId="{93390ACE-97E4-4E73-9F3E-D3D3B63A8EC1}">
      <dgm:prSet custT="1"/>
      <dgm:spPr/>
      <dgm:t>
        <a:bodyPr/>
        <a:lstStyle/>
        <a:p>
          <a:r>
            <a:rPr lang="en-US" sz="1600"/>
            <a:t>Time is money</a:t>
          </a:r>
        </a:p>
      </dgm:t>
    </dgm:pt>
    <dgm:pt modelId="{F4912EED-CB75-49B9-ACBE-D121D3B9A940}" type="parTrans" cxnId="{D7CBA40C-BBC2-4405-BD22-315D0675468F}">
      <dgm:prSet/>
      <dgm:spPr/>
      <dgm:t>
        <a:bodyPr/>
        <a:lstStyle/>
        <a:p>
          <a:endParaRPr lang="en-US" sz="1600"/>
        </a:p>
      </dgm:t>
    </dgm:pt>
    <dgm:pt modelId="{BBFB6D49-04D1-4B74-9FC3-36205CD76CA8}" type="sibTrans" cxnId="{D7CBA40C-BBC2-4405-BD22-315D0675468F}">
      <dgm:prSet/>
      <dgm:spPr/>
      <dgm:t>
        <a:bodyPr/>
        <a:lstStyle/>
        <a:p>
          <a:endParaRPr lang="en-US" sz="1600"/>
        </a:p>
      </dgm:t>
    </dgm:pt>
    <dgm:pt modelId="{8DA29CAD-41B7-4460-B662-FDF4153E6421}" type="pres">
      <dgm:prSet presAssocID="{29C5D0A7-D818-423F-AB7E-BEDE00B22B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112668-024C-4F24-80A5-5F751649BC91}" type="pres">
      <dgm:prSet presAssocID="{4D4E744C-6E3B-4E44-942F-E3AEA12C8469}" presName="hierRoot1" presStyleCnt="0"/>
      <dgm:spPr/>
    </dgm:pt>
    <dgm:pt modelId="{E2453046-AAE4-4C40-A4BB-A0188E01F99C}" type="pres">
      <dgm:prSet presAssocID="{4D4E744C-6E3B-4E44-942F-E3AEA12C8469}" presName="composite" presStyleCnt="0"/>
      <dgm:spPr/>
    </dgm:pt>
    <dgm:pt modelId="{F8376451-3C9F-49AC-945A-03F4C3F5D151}" type="pres">
      <dgm:prSet presAssocID="{4D4E744C-6E3B-4E44-942F-E3AEA12C8469}" presName="background" presStyleLbl="node0" presStyleIdx="0" presStyleCnt="4"/>
      <dgm:spPr/>
    </dgm:pt>
    <dgm:pt modelId="{AD2A5841-9DD1-45F9-A024-B8DC193EA1EA}" type="pres">
      <dgm:prSet presAssocID="{4D4E744C-6E3B-4E44-942F-E3AEA12C8469}" presName="text" presStyleLbl="fgAcc0" presStyleIdx="0" presStyleCnt="4">
        <dgm:presLayoutVars>
          <dgm:chPref val="3"/>
        </dgm:presLayoutVars>
      </dgm:prSet>
      <dgm:spPr/>
    </dgm:pt>
    <dgm:pt modelId="{E510EFF0-EC5B-4FB8-BC87-4DC5B3C91CD9}" type="pres">
      <dgm:prSet presAssocID="{4D4E744C-6E3B-4E44-942F-E3AEA12C8469}" presName="hierChild2" presStyleCnt="0"/>
      <dgm:spPr/>
    </dgm:pt>
    <dgm:pt modelId="{53DC8D82-FC99-4C91-B258-C67CDB77F49E}" type="pres">
      <dgm:prSet presAssocID="{181E0DDA-8229-4E28-8106-E9548DA90261}" presName="hierRoot1" presStyleCnt="0"/>
      <dgm:spPr/>
    </dgm:pt>
    <dgm:pt modelId="{923C6C8D-A326-4EE3-AF37-0E705C029760}" type="pres">
      <dgm:prSet presAssocID="{181E0DDA-8229-4E28-8106-E9548DA90261}" presName="composite" presStyleCnt="0"/>
      <dgm:spPr/>
    </dgm:pt>
    <dgm:pt modelId="{85B1BA3B-8512-4F87-8B10-FE86A2B210AF}" type="pres">
      <dgm:prSet presAssocID="{181E0DDA-8229-4E28-8106-E9548DA90261}" presName="background" presStyleLbl="node0" presStyleIdx="1" presStyleCnt="4"/>
      <dgm:spPr/>
    </dgm:pt>
    <dgm:pt modelId="{8D3DA0A7-A9B4-4A11-88E3-0C0DAF18AF7D}" type="pres">
      <dgm:prSet presAssocID="{181E0DDA-8229-4E28-8106-E9548DA90261}" presName="text" presStyleLbl="fgAcc0" presStyleIdx="1" presStyleCnt="4">
        <dgm:presLayoutVars>
          <dgm:chPref val="3"/>
        </dgm:presLayoutVars>
      </dgm:prSet>
      <dgm:spPr/>
    </dgm:pt>
    <dgm:pt modelId="{08B506AE-F44C-4EE2-863E-57BEC9E3313F}" type="pres">
      <dgm:prSet presAssocID="{181E0DDA-8229-4E28-8106-E9548DA90261}" presName="hierChild2" presStyleCnt="0"/>
      <dgm:spPr/>
    </dgm:pt>
    <dgm:pt modelId="{9EC7AF61-3478-4E1C-B8A3-6BCFAB24EE54}" type="pres">
      <dgm:prSet presAssocID="{4344A50A-207A-4F90-A07A-45B147D49BE5}" presName="Name10" presStyleLbl="parChTrans1D2" presStyleIdx="0" presStyleCnt="1"/>
      <dgm:spPr/>
    </dgm:pt>
    <dgm:pt modelId="{921CE120-B55A-4C91-B12D-2CD933B5BA06}" type="pres">
      <dgm:prSet presAssocID="{8FD88F34-4264-4A8B-9A3E-1DC720A0A23A}" presName="hierRoot2" presStyleCnt="0"/>
      <dgm:spPr/>
    </dgm:pt>
    <dgm:pt modelId="{6AA4EDB9-8C54-4A10-9566-C8C0A76F1EAA}" type="pres">
      <dgm:prSet presAssocID="{8FD88F34-4264-4A8B-9A3E-1DC720A0A23A}" presName="composite2" presStyleCnt="0"/>
      <dgm:spPr/>
    </dgm:pt>
    <dgm:pt modelId="{F2BC3E7C-8486-41FE-9298-303864664473}" type="pres">
      <dgm:prSet presAssocID="{8FD88F34-4264-4A8B-9A3E-1DC720A0A23A}" presName="background2" presStyleLbl="node2" presStyleIdx="0" presStyleCnt="1"/>
      <dgm:spPr/>
    </dgm:pt>
    <dgm:pt modelId="{7E1B1635-BCA6-4B25-92E1-B3899E84F242}" type="pres">
      <dgm:prSet presAssocID="{8FD88F34-4264-4A8B-9A3E-1DC720A0A23A}" presName="text2" presStyleLbl="fgAcc2" presStyleIdx="0" presStyleCnt="1">
        <dgm:presLayoutVars>
          <dgm:chPref val="3"/>
        </dgm:presLayoutVars>
      </dgm:prSet>
      <dgm:spPr/>
    </dgm:pt>
    <dgm:pt modelId="{B2436CB1-095E-43A5-B04F-C01348F8676E}" type="pres">
      <dgm:prSet presAssocID="{8FD88F34-4264-4A8B-9A3E-1DC720A0A23A}" presName="hierChild3" presStyleCnt="0"/>
      <dgm:spPr/>
    </dgm:pt>
    <dgm:pt modelId="{4BA22A32-9778-49E6-8475-D5A712929B7D}" type="pres">
      <dgm:prSet presAssocID="{8C599DEE-7D9E-44D4-8C50-9AE567DB2B2D}" presName="hierRoot1" presStyleCnt="0"/>
      <dgm:spPr/>
    </dgm:pt>
    <dgm:pt modelId="{7DE4EFBD-DDA2-46BB-B76B-5E764F32FC13}" type="pres">
      <dgm:prSet presAssocID="{8C599DEE-7D9E-44D4-8C50-9AE567DB2B2D}" presName="composite" presStyleCnt="0"/>
      <dgm:spPr/>
    </dgm:pt>
    <dgm:pt modelId="{ED6D10E5-7393-434B-B3D5-406633BD0888}" type="pres">
      <dgm:prSet presAssocID="{8C599DEE-7D9E-44D4-8C50-9AE567DB2B2D}" presName="background" presStyleLbl="node0" presStyleIdx="2" presStyleCnt="4"/>
      <dgm:spPr/>
    </dgm:pt>
    <dgm:pt modelId="{85EC422A-49A9-4D87-A4B6-3CBEDE2B475A}" type="pres">
      <dgm:prSet presAssocID="{8C599DEE-7D9E-44D4-8C50-9AE567DB2B2D}" presName="text" presStyleLbl="fgAcc0" presStyleIdx="2" presStyleCnt="4">
        <dgm:presLayoutVars>
          <dgm:chPref val="3"/>
        </dgm:presLayoutVars>
      </dgm:prSet>
      <dgm:spPr/>
    </dgm:pt>
    <dgm:pt modelId="{6F1D2EC7-CD41-46EE-ABFC-69F8ABE47E46}" type="pres">
      <dgm:prSet presAssocID="{8C599DEE-7D9E-44D4-8C50-9AE567DB2B2D}" presName="hierChild2" presStyleCnt="0"/>
      <dgm:spPr/>
    </dgm:pt>
    <dgm:pt modelId="{028974FE-2F6F-4DA6-A8AD-21A32BDE79EB}" type="pres">
      <dgm:prSet presAssocID="{93390ACE-97E4-4E73-9F3E-D3D3B63A8EC1}" presName="hierRoot1" presStyleCnt="0"/>
      <dgm:spPr/>
    </dgm:pt>
    <dgm:pt modelId="{C85688B4-861F-4245-8E91-5AF5DB09045A}" type="pres">
      <dgm:prSet presAssocID="{93390ACE-97E4-4E73-9F3E-D3D3B63A8EC1}" presName="composite" presStyleCnt="0"/>
      <dgm:spPr/>
    </dgm:pt>
    <dgm:pt modelId="{802B1D9B-3C74-4D5E-B1B2-FC8498EA9B99}" type="pres">
      <dgm:prSet presAssocID="{93390ACE-97E4-4E73-9F3E-D3D3B63A8EC1}" presName="background" presStyleLbl="node0" presStyleIdx="3" presStyleCnt="4"/>
      <dgm:spPr/>
    </dgm:pt>
    <dgm:pt modelId="{85ED1D2D-C18F-4C64-B554-07C8F7EA7174}" type="pres">
      <dgm:prSet presAssocID="{93390ACE-97E4-4E73-9F3E-D3D3B63A8EC1}" presName="text" presStyleLbl="fgAcc0" presStyleIdx="3" presStyleCnt="4">
        <dgm:presLayoutVars>
          <dgm:chPref val="3"/>
        </dgm:presLayoutVars>
      </dgm:prSet>
      <dgm:spPr/>
    </dgm:pt>
    <dgm:pt modelId="{1259AD82-6A6E-41C4-8AD5-ACD6F1E4B8D6}" type="pres">
      <dgm:prSet presAssocID="{93390ACE-97E4-4E73-9F3E-D3D3B63A8EC1}" presName="hierChild2" presStyleCnt="0"/>
      <dgm:spPr/>
    </dgm:pt>
  </dgm:ptLst>
  <dgm:cxnLst>
    <dgm:cxn modelId="{D7CBA40C-BBC2-4405-BD22-315D0675468F}" srcId="{29C5D0A7-D818-423F-AB7E-BEDE00B22B59}" destId="{93390ACE-97E4-4E73-9F3E-D3D3B63A8EC1}" srcOrd="3" destOrd="0" parTransId="{F4912EED-CB75-49B9-ACBE-D121D3B9A940}" sibTransId="{BBFB6D49-04D1-4B74-9FC3-36205CD76CA8}"/>
    <dgm:cxn modelId="{5F231F5B-8117-421E-825D-4315CB92A0FD}" type="presOf" srcId="{181E0DDA-8229-4E28-8106-E9548DA90261}" destId="{8D3DA0A7-A9B4-4A11-88E3-0C0DAF18AF7D}" srcOrd="0" destOrd="0" presId="urn:microsoft.com/office/officeart/2005/8/layout/hierarchy1"/>
    <dgm:cxn modelId="{4EBC277A-FE89-4EEB-8342-B621095C8040}" srcId="{29C5D0A7-D818-423F-AB7E-BEDE00B22B59}" destId="{4D4E744C-6E3B-4E44-942F-E3AEA12C8469}" srcOrd="0" destOrd="0" parTransId="{CE6F48DC-4F4D-4912-8ECA-4ACEFC40098B}" sibTransId="{1FA481CD-996E-4849-9F4E-2B8883AE192D}"/>
    <dgm:cxn modelId="{286B8484-02DE-4214-8F58-E1873FAC9BCB}" type="presOf" srcId="{29C5D0A7-D818-423F-AB7E-BEDE00B22B59}" destId="{8DA29CAD-41B7-4460-B662-FDF4153E6421}" srcOrd="0" destOrd="0" presId="urn:microsoft.com/office/officeart/2005/8/layout/hierarchy1"/>
    <dgm:cxn modelId="{987C7594-77A8-4154-8961-B63E88A1E771}" type="presOf" srcId="{8FD88F34-4264-4A8B-9A3E-1DC720A0A23A}" destId="{7E1B1635-BCA6-4B25-92E1-B3899E84F242}" srcOrd="0" destOrd="0" presId="urn:microsoft.com/office/officeart/2005/8/layout/hierarchy1"/>
    <dgm:cxn modelId="{1434E49B-6834-4412-AA4A-ED32CD6CE27B}" type="presOf" srcId="{8C599DEE-7D9E-44D4-8C50-9AE567DB2B2D}" destId="{85EC422A-49A9-4D87-A4B6-3CBEDE2B475A}" srcOrd="0" destOrd="0" presId="urn:microsoft.com/office/officeart/2005/8/layout/hierarchy1"/>
    <dgm:cxn modelId="{058017BF-35DA-4712-966B-E52AA1287A63}" srcId="{181E0DDA-8229-4E28-8106-E9548DA90261}" destId="{8FD88F34-4264-4A8B-9A3E-1DC720A0A23A}" srcOrd="0" destOrd="0" parTransId="{4344A50A-207A-4F90-A07A-45B147D49BE5}" sibTransId="{CCA8CAD9-B990-4E8A-97AE-7627F201CAC8}"/>
    <dgm:cxn modelId="{DACAC6BF-102D-4D4A-B279-CC8B817ECEC7}" type="presOf" srcId="{4344A50A-207A-4F90-A07A-45B147D49BE5}" destId="{9EC7AF61-3478-4E1C-B8A3-6BCFAB24EE54}" srcOrd="0" destOrd="0" presId="urn:microsoft.com/office/officeart/2005/8/layout/hierarchy1"/>
    <dgm:cxn modelId="{8BF366CC-7B3B-4623-B00B-ACA7B9DB42E7}" srcId="{29C5D0A7-D818-423F-AB7E-BEDE00B22B59}" destId="{8C599DEE-7D9E-44D4-8C50-9AE567DB2B2D}" srcOrd="2" destOrd="0" parTransId="{D60BB29D-FE62-4CDA-8591-6D75EE6E864D}" sibTransId="{5F1A65DA-4900-4706-9A32-07E64F5492A9}"/>
    <dgm:cxn modelId="{1D2C9BD9-1672-4BB2-8C21-39B03EA442C5}" type="presOf" srcId="{4D4E744C-6E3B-4E44-942F-E3AEA12C8469}" destId="{AD2A5841-9DD1-45F9-A024-B8DC193EA1EA}" srcOrd="0" destOrd="0" presId="urn:microsoft.com/office/officeart/2005/8/layout/hierarchy1"/>
    <dgm:cxn modelId="{F4948FE4-3F12-426F-8788-8D452437920A}" srcId="{29C5D0A7-D818-423F-AB7E-BEDE00B22B59}" destId="{181E0DDA-8229-4E28-8106-E9548DA90261}" srcOrd="1" destOrd="0" parTransId="{8C171BC6-C697-402F-BD63-FCFF646A2A0A}" sibTransId="{8AB4B1B1-34A7-47AC-BE06-B9D9480CDA5D}"/>
    <dgm:cxn modelId="{8B20D3E7-268F-4122-A50D-CB68E782418C}" type="presOf" srcId="{93390ACE-97E4-4E73-9F3E-D3D3B63A8EC1}" destId="{85ED1D2D-C18F-4C64-B554-07C8F7EA7174}" srcOrd="0" destOrd="0" presId="urn:microsoft.com/office/officeart/2005/8/layout/hierarchy1"/>
    <dgm:cxn modelId="{2A08885D-9C00-42BA-A299-AFD163B2A139}" type="presParOf" srcId="{8DA29CAD-41B7-4460-B662-FDF4153E6421}" destId="{CE112668-024C-4F24-80A5-5F751649BC91}" srcOrd="0" destOrd="0" presId="urn:microsoft.com/office/officeart/2005/8/layout/hierarchy1"/>
    <dgm:cxn modelId="{AE272AC4-0742-4577-B804-FF81402C6F05}" type="presParOf" srcId="{CE112668-024C-4F24-80A5-5F751649BC91}" destId="{E2453046-AAE4-4C40-A4BB-A0188E01F99C}" srcOrd="0" destOrd="0" presId="urn:microsoft.com/office/officeart/2005/8/layout/hierarchy1"/>
    <dgm:cxn modelId="{62AEC8B7-DE66-46A0-8D84-4816B81F10D9}" type="presParOf" srcId="{E2453046-AAE4-4C40-A4BB-A0188E01F99C}" destId="{F8376451-3C9F-49AC-945A-03F4C3F5D151}" srcOrd="0" destOrd="0" presId="urn:microsoft.com/office/officeart/2005/8/layout/hierarchy1"/>
    <dgm:cxn modelId="{D768CE56-CA77-47D3-8E4B-82121FE4D45D}" type="presParOf" srcId="{E2453046-AAE4-4C40-A4BB-A0188E01F99C}" destId="{AD2A5841-9DD1-45F9-A024-B8DC193EA1EA}" srcOrd="1" destOrd="0" presId="urn:microsoft.com/office/officeart/2005/8/layout/hierarchy1"/>
    <dgm:cxn modelId="{1D16236A-9D71-4ECC-90B6-2DD6E9187BD8}" type="presParOf" srcId="{CE112668-024C-4F24-80A5-5F751649BC91}" destId="{E510EFF0-EC5B-4FB8-BC87-4DC5B3C91CD9}" srcOrd="1" destOrd="0" presId="urn:microsoft.com/office/officeart/2005/8/layout/hierarchy1"/>
    <dgm:cxn modelId="{5E547185-6838-4415-AF49-FE89F991BC8F}" type="presParOf" srcId="{8DA29CAD-41B7-4460-B662-FDF4153E6421}" destId="{53DC8D82-FC99-4C91-B258-C67CDB77F49E}" srcOrd="1" destOrd="0" presId="urn:microsoft.com/office/officeart/2005/8/layout/hierarchy1"/>
    <dgm:cxn modelId="{368ADEED-9101-4EA6-A83B-CA5F14BF301A}" type="presParOf" srcId="{53DC8D82-FC99-4C91-B258-C67CDB77F49E}" destId="{923C6C8D-A326-4EE3-AF37-0E705C029760}" srcOrd="0" destOrd="0" presId="urn:microsoft.com/office/officeart/2005/8/layout/hierarchy1"/>
    <dgm:cxn modelId="{0ACFF8BA-1E6A-43E6-BFD3-37423AEEA243}" type="presParOf" srcId="{923C6C8D-A326-4EE3-AF37-0E705C029760}" destId="{85B1BA3B-8512-4F87-8B10-FE86A2B210AF}" srcOrd="0" destOrd="0" presId="urn:microsoft.com/office/officeart/2005/8/layout/hierarchy1"/>
    <dgm:cxn modelId="{75845B96-40AB-4665-A33C-FD07E862E7CE}" type="presParOf" srcId="{923C6C8D-A326-4EE3-AF37-0E705C029760}" destId="{8D3DA0A7-A9B4-4A11-88E3-0C0DAF18AF7D}" srcOrd="1" destOrd="0" presId="urn:microsoft.com/office/officeart/2005/8/layout/hierarchy1"/>
    <dgm:cxn modelId="{14151685-66F0-4DF6-8B17-AC709BA241C7}" type="presParOf" srcId="{53DC8D82-FC99-4C91-B258-C67CDB77F49E}" destId="{08B506AE-F44C-4EE2-863E-57BEC9E3313F}" srcOrd="1" destOrd="0" presId="urn:microsoft.com/office/officeart/2005/8/layout/hierarchy1"/>
    <dgm:cxn modelId="{E704D980-EACD-434E-833D-AAE748F8A827}" type="presParOf" srcId="{08B506AE-F44C-4EE2-863E-57BEC9E3313F}" destId="{9EC7AF61-3478-4E1C-B8A3-6BCFAB24EE54}" srcOrd="0" destOrd="0" presId="urn:microsoft.com/office/officeart/2005/8/layout/hierarchy1"/>
    <dgm:cxn modelId="{7DB44A91-8AA1-47BA-875E-7F3AB6006298}" type="presParOf" srcId="{08B506AE-F44C-4EE2-863E-57BEC9E3313F}" destId="{921CE120-B55A-4C91-B12D-2CD933B5BA06}" srcOrd="1" destOrd="0" presId="urn:microsoft.com/office/officeart/2005/8/layout/hierarchy1"/>
    <dgm:cxn modelId="{CB17152E-FF86-45F0-91D0-A4B247695CB7}" type="presParOf" srcId="{921CE120-B55A-4C91-B12D-2CD933B5BA06}" destId="{6AA4EDB9-8C54-4A10-9566-C8C0A76F1EAA}" srcOrd="0" destOrd="0" presId="urn:microsoft.com/office/officeart/2005/8/layout/hierarchy1"/>
    <dgm:cxn modelId="{775BBC6D-2C6D-4187-9362-9FDF5EFEC993}" type="presParOf" srcId="{6AA4EDB9-8C54-4A10-9566-C8C0A76F1EAA}" destId="{F2BC3E7C-8486-41FE-9298-303864664473}" srcOrd="0" destOrd="0" presId="urn:microsoft.com/office/officeart/2005/8/layout/hierarchy1"/>
    <dgm:cxn modelId="{E90FA79F-9F05-4841-A689-53EB472FD471}" type="presParOf" srcId="{6AA4EDB9-8C54-4A10-9566-C8C0A76F1EAA}" destId="{7E1B1635-BCA6-4B25-92E1-B3899E84F242}" srcOrd="1" destOrd="0" presId="urn:microsoft.com/office/officeart/2005/8/layout/hierarchy1"/>
    <dgm:cxn modelId="{DB4DC30F-3EDF-4C89-89B7-916094D415ED}" type="presParOf" srcId="{921CE120-B55A-4C91-B12D-2CD933B5BA06}" destId="{B2436CB1-095E-43A5-B04F-C01348F8676E}" srcOrd="1" destOrd="0" presId="urn:microsoft.com/office/officeart/2005/8/layout/hierarchy1"/>
    <dgm:cxn modelId="{C3D85FA0-B6C8-4A49-84FD-122D4213998D}" type="presParOf" srcId="{8DA29CAD-41B7-4460-B662-FDF4153E6421}" destId="{4BA22A32-9778-49E6-8475-D5A712929B7D}" srcOrd="2" destOrd="0" presId="urn:microsoft.com/office/officeart/2005/8/layout/hierarchy1"/>
    <dgm:cxn modelId="{4A278991-4B2B-4E19-90BD-90417152CF93}" type="presParOf" srcId="{4BA22A32-9778-49E6-8475-D5A712929B7D}" destId="{7DE4EFBD-DDA2-46BB-B76B-5E764F32FC13}" srcOrd="0" destOrd="0" presId="urn:microsoft.com/office/officeart/2005/8/layout/hierarchy1"/>
    <dgm:cxn modelId="{B47A9827-4DEC-41B2-94F0-7C6881E7EC8C}" type="presParOf" srcId="{7DE4EFBD-DDA2-46BB-B76B-5E764F32FC13}" destId="{ED6D10E5-7393-434B-B3D5-406633BD0888}" srcOrd="0" destOrd="0" presId="urn:microsoft.com/office/officeart/2005/8/layout/hierarchy1"/>
    <dgm:cxn modelId="{8E2C6578-C625-4D27-B42B-450A145602EE}" type="presParOf" srcId="{7DE4EFBD-DDA2-46BB-B76B-5E764F32FC13}" destId="{85EC422A-49A9-4D87-A4B6-3CBEDE2B475A}" srcOrd="1" destOrd="0" presId="urn:microsoft.com/office/officeart/2005/8/layout/hierarchy1"/>
    <dgm:cxn modelId="{FE9596C9-E778-4B51-B936-C14654BBD7A9}" type="presParOf" srcId="{4BA22A32-9778-49E6-8475-D5A712929B7D}" destId="{6F1D2EC7-CD41-46EE-ABFC-69F8ABE47E46}" srcOrd="1" destOrd="0" presId="urn:microsoft.com/office/officeart/2005/8/layout/hierarchy1"/>
    <dgm:cxn modelId="{A194C663-2673-4810-B2B6-146D51333FA5}" type="presParOf" srcId="{8DA29CAD-41B7-4460-B662-FDF4153E6421}" destId="{028974FE-2F6F-4DA6-A8AD-21A32BDE79EB}" srcOrd="3" destOrd="0" presId="urn:microsoft.com/office/officeart/2005/8/layout/hierarchy1"/>
    <dgm:cxn modelId="{41E490EA-DE71-4986-B7BF-CFE973D9E65E}" type="presParOf" srcId="{028974FE-2F6F-4DA6-A8AD-21A32BDE79EB}" destId="{C85688B4-861F-4245-8E91-5AF5DB09045A}" srcOrd="0" destOrd="0" presId="urn:microsoft.com/office/officeart/2005/8/layout/hierarchy1"/>
    <dgm:cxn modelId="{18839AB1-7C03-4F39-851E-BB6763028ECF}" type="presParOf" srcId="{C85688B4-861F-4245-8E91-5AF5DB09045A}" destId="{802B1D9B-3C74-4D5E-B1B2-FC8498EA9B99}" srcOrd="0" destOrd="0" presId="urn:microsoft.com/office/officeart/2005/8/layout/hierarchy1"/>
    <dgm:cxn modelId="{5AFCDB37-CAC6-4142-97A7-3EA2D3388EAA}" type="presParOf" srcId="{C85688B4-861F-4245-8E91-5AF5DB09045A}" destId="{85ED1D2D-C18F-4C64-B554-07C8F7EA7174}" srcOrd="1" destOrd="0" presId="urn:microsoft.com/office/officeart/2005/8/layout/hierarchy1"/>
    <dgm:cxn modelId="{335AFB23-AC3F-4FC9-8B92-2F6AA4AF8A47}" type="presParOf" srcId="{028974FE-2F6F-4DA6-A8AD-21A32BDE79EB}" destId="{1259AD82-6A6E-41C4-8AD5-ACD6F1E4B8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FF3180-8540-48E0-9C45-7C095858769E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A328A99-1B5C-4095-B9E0-DA39E119E3CD}">
      <dgm:prSet/>
      <dgm:spPr/>
      <dgm:t>
        <a:bodyPr/>
        <a:lstStyle/>
        <a:p>
          <a:r>
            <a:rPr lang="en-US"/>
            <a:t>Safety orientation</a:t>
          </a:r>
        </a:p>
      </dgm:t>
    </dgm:pt>
    <dgm:pt modelId="{9D532962-8EB1-4D76-B4D6-CF1CFE7933FF}" type="parTrans" cxnId="{E0BE6B0F-4C94-48C1-9601-18ABD5C1C07E}">
      <dgm:prSet/>
      <dgm:spPr/>
      <dgm:t>
        <a:bodyPr/>
        <a:lstStyle/>
        <a:p>
          <a:endParaRPr lang="en-US"/>
        </a:p>
      </dgm:t>
    </dgm:pt>
    <dgm:pt modelId="{765CB802-1F1E-4FBC-8819-FA7D6A23B5D8}" type="sibTrans" cxnId="{E0BE6B0F-4C94-48C1-9601-18ABD5C1C07E}">
      <dgm:prSet/>
      <dgm:spPr/>
      <dgm:t>
        <a:bodyPr/>
        <a:lstStyle/>
        <a:p>
          <a:endParaRPr lang="en-US"/>
        </a:p>
      </dgm:t>
    </dgm:pt>
    <dgm:pt modelId="{8FCA3F55-7A94-45BE-A346-A143523F5B33}">
      <dgm:prSet/>
      <dgm:spPr/>
      <dgm:t>
        <a:bodyPr/>
        <a:lstStyle/>
        <a:p>
          <a:r>
            <a:rPr lang="en-US"/>
            <a:t>Expect PPE</a:t>
          </a:r>
        </a:p>
      </dgm:t>
    </dgm:pt>
    <dgm:pt modelId="{CCC7A87B-76CB-4468-8737-1514B35F3347}" type="parTrans" cxnId="{5B1F4AB6-4854-4172-ADA4-1B2A16213D19}">
      <dgm:prSet/>
      <dgm:spPr/>
      <dgm:t>
        <a:bodyPr/>
        <a:lstStyle/>
        <a:p>
          <a:endParaRPr lang="en-US"/>
        </a:p>
      </dgm:t>
    </dgm:pt>
    <dgm:pt modelId="{DDDB4E5A-4DC2-4BCC-9DC0-09F53A96AB52}" type="sibTrans" cxnId="{5B1F4AB6-4854-4172-ADA4-1B2A16213D19}">
      <dgm:prSet/>
      <dgm:spPr/>
      <dgm:t>
        <a:bodyPr/>
        <a:lstStyle/>
        <a:p>
          <a:endParaRPr lang="en-US"/>
        </a:p>
      </dgm:t>
    </dgm:pt>
    <dgm:pt modelId="{04DC6177-9D4D-4301-97B1-BE0504D35941}">
      <dgm:prSet/>
      <dgm:spPr/>
      <dgm:t>
        <a:bodyPr/>
        <a:lstStyle/>
        <a:p>
          <a:r>
            <a:rPr lang="en-US"/>
            <a:t>“Show me / Tell me about it.”</a:t>
          </a:r>
        </a:p>
      </dgm:t>
    </dgm:pt>
    <dgm:pt modelId="{8329B4C3-EB69-456C-BBD6-F194E66EF74F}" type="parTrans" cxnId="{6B249766-DAFE-4B5F-B700-31D2C8E3FD95}">
      <dgm:prSet/>
      <dgm:spPr/>
      <dgm:t>
        <a:bodyPr/>
        <a:lstStyle/>
        <a:p>
          <a:endParaRPr lang="en-US"/>
        </a:p>
      </dgm:t>
    </dgm:pt>
    <dgm:pt modelId="{F75D1FB0-B343-4E7B-B11F-9975CEDB0B1F}" type="sibTrans" cxnId="{6B249766-DAFE-4B5F-B700-31D2C8E3FD95}">
      <dgm:prSet/>
      <dgm:spPr/>
      <dgm:t>
        <a:bodyPr/>
        <a:lstStyle/>
        <a:p>
          <a:endParaRPr lang="en-US"/>
        </a:p>
      </dgm:t>
    </dgm:pt>
    <dgm:pt modelId="{B6B109A1-6632-4535-9CC7-6BA375135FB4}" type="pres">
      <dgm:prSet presAssocID="{86FF3180-8540-48E0-9C45-7C09585876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5CBB6C-0A58-45F5-83E7-F3C7528C5556}" type="pres">
      <dgm:prSet presAssocID="{7A328A99-1B5C-4095-B9E0-DA39E119E3CD}" presName="hierRoot1" presStyleCnt="0"/>
      <dgm:spPr/>
    </dgm:pt>
    <dgm:pt modelId="{40DE39AB-B063-4B84-B704-AF18DC02261D}" type="pres">
      <dgm:prSet presAssocID="{7A328A99-1B5C-4095-B9E0-DA39E119E3CD}" presName="composite" presStyleCnt="0"/>
      <dgm:spPr/>
    </dgm:pt>
    <dgm:pt modelId="{B8EF785E-3972-43C6-B95A-BF22595C279E}" type="pres">
      <dgm:prSet presAssocID="{7A328A99-1B5C-4095-B9E0-DA39E119E3CD}" presName="background" presStyleLbl="node0" presStyleIdx="0" presStyleCnt="2"/>
      <dgm:spPr/>
    </dgm:pt>
    <dgm:pt modelId="{6AA9F551-9338-4748-A4C5-C3FED03CD96C}" type="pres">
      <dgm:prSet presAssocID="{7A328A99-1B5C-4095-B9E0-DA39E119E3CD}" presName="text" presStyleLbl="fgAcc0" presStyleIdx="0" presStyleCnt="2">
        <dgm:presLayoutVars>
          <dgm:chPref val="3"/>
        </dgm:presLayoutVars>
      </dgm:prSet>
      <dgm:spPr/>
    </dgm:pt>
    <dgm:pt modelId="{7D208668-6792-41AF-A0DB-D5AADAB60912}" type="pres">
      <dgm:prSet presAssocID="{7A328A99-1B5C-4095-B9E0-DA39E119E3CD}" presName="hierChild2" presStyleCnt="0"/>
      <dgm:spPr/>
    </dgm:pt>
    <dgm:pt modelId="{A33C12FA-2BAD-420F-8DFD-FB2C20D2A759}" type="pres">
      <dgm:prSet presAssocID="{CCC7A87B-76CB-4468-8737-1514B35F3347}" presName="Name10" presStyleLbl="parChTrans1D2" presStyleIdx="0" presStyleCnt="1"/>
      <dgm:spPr/>
    </dgm:pt>
    <dgm:pt modelId="{74DDD681-1B53-4D2F-8886-0C5AF973FB6B}" type="pres">
      <dgm:prSet presAssocID="{8FCA3F55-7A94-45BE-A346-A143523F5B33}" presName="hierRoot2" presStyleCnt="0"/>
      <dgm:spPr/>
    </dgm:pt>
    <dgm:pt modelId="{8CC9264C-00CD-42E6-8182-5F78B9D2FCEF}" type="pres">
      <dgm:prSet presAssocID="{8FCA3F55-7A94-45BE-A346-A143523F5B33}" presName="composite2" presStyleCnt="0"/>
      <dgm:spPr/>
    </dgm:pt>
    <dgm:pt modelId="{EC51F247-4310-4345-8B7B-012F2C8012C4}" type="pres">
      <dgm:prSet presAssocID="{8FCA3F55-7A94-45BE-A346-A143523F5B33}" presName="background2" presStyleLbl="node2" presStyleIdx="0" presStyleCnt="1"/>
      <dgm:spPr/>
    </dgm:pt>
    <dgm:pt modelId="{C48A4B3B-A20F-4AAC-8090-5950132B801A}" type="pres">
      <dgm:prSet presAssocID="{8FCA3F55-7A94-45BE-A346-A143523F5B33}" presName="text2" presStyleLbl="fgAcc2" presStyleIdx="0" presStyleCnt="1">
        <dgm:presLayoutVars>
          <dgm:chPref val="3"/>
        </dgm:presLayoutVars>
      </dgm:prSet>
      <dgm:spPr/>
    </dgm:pt>
    <dgm:pt modelId="{BD304A89-36AD-41DC-92E0-1F9D5A2E89B3}" type="pres">
      <dgm:prSet presAssocID="{8FCA3F55-7A94-45BE-A346-A143523F5B33}" presName="hierChild3" presStyleCnt="0"/>
      <dgm:spPr/>
    </dgm:pt>
    <dgm:pt modelId="{C6637D4C-F62B-4475-966E-D56287CE3CC2}" type="pres">
      <dgm:prSet presAssocID="{04DC6177-9D4D-4301-97B1-BE0504D35941}" presName="hierRoot1" presStyleCnt="0"/>
      <dgm:spPr/>
    </dgm:pt>
    <dgm:pt modelId="{D3DFBC97-A369-4C17-BEED-E73684FBD156}" type="pres">
      <dgm:prSet presAssocID="{04DC6177-9D4D-4301-97B1-BE0504D35941}" presName="composite" presStyleCnt="0"/>
      <dgm:spPr/>
    </dgm:pt>
    <dgm:pt modelId="{021CAF5D-1AE4-4E87-8D37-706D59C002D9}" type="pres">
      <dgm:prSet presAssocID="{04DC6177-9D4D-4301-97B1-BE0504D35941}" presName="background" presStyleLbl="node0" presStyleIdx="1" presStyleCnt="2"/>
      <dgm:spPr/>
    </dgm:pt>
    <dgm:pt modelId="{9690A1D2-8EE3-4677-9BC8-C9ADC0FAABA7}" type="pres">
      <dgm:prSet presAssocID="{04DC6177-9D4D-4301-97B1-BE0504D35941}" presName="text" presStyleLbl="fgAcc0" presStyleIdx="1" presStyleCnt="2">
        <dgm:presLayoutVars>
          <dgm:chPref val="3"/>
        </dgm:presLayoutVars>
      </dgm:prSet>
      <dgm:spPr/>
    </dgm:pt>
    <dgm:pt modelId="{2A6A72BC-7C89-4E94-BC4A-4DBFC622ABC7}" type="pres">
      <dgm:prSet presAssocID="{04DC6177-9D4D-4301-97B1-BE0504D35941}" presName="hierChild2" presStyleCnt="0"/>
      <dgm:spPr/>
    </dgm:pt>
  </dgm:ptLst>
  <dgm:cxnLst>
    <dgm:cxn modelId="{E0BE6B0F-4C94-48C1-9601-18ABD5C1C07E}" srcId="{86FF3180-8540-48E0-9C45-7C095858769E}" destId="{7A328A99-1B5C-4095-B9E0-DA39E119E3CD}" srcOrd="0" destOrd="0" parTransId="{9D532962-8EB1-4D76-B4D6-CF1CFE7933FF}" sibTransId="{765CB802-1F1E-4FBC-8819-FA7D6A23B5D8}"/>
    <dgm:cxn modelId="{E54C3C22-6BCC-4921-975A-3A5CE9C80690}" type="presOf" srcId="{CCC7A87B-76CB-4468-8737-1514B35F3347}" destId="{A33C12FA-2BAD-420F-8DFD-FB2C20D2A759}" srcOrd="0" destOrd="0" presId="urn:microsoft.com/office/officeart/2005/8/layout/hierarchy1"/>
    <dgm:cxn modelId="{4B3EA332-0994-4A33-BDF4-D2998671CA29}" type="presOf" srcId="{04DC6177-9D4D-4301-97B1-BE0504D35941}" destId="{9690A1D2-8EE3-4677-9BC8-C9ADC0FAABA7}" srcOrd="0" destOrd="0" presId="urn:microsoft.com/office/officeart/2005/8/layout/hierarchy1"/>
    <dgm:cxn modelId="{9D6BA141-288E-41D8-90F3-88E609CD7C9F}" type="presOf" srcId="{8FCA3F55-7A94-45BE-A346-A143523F5B33}" destId="{C48A4B3B-A20F-4AAC-8090-5950132B801A}" srcOrd="0" destOrd="0" presId="urn:microsoft.com/office/officeart/2005/8/layout/hierarchy1"/>
    <dgm:cxn modelId="{6B249766-DAFE-4B5F-B700-31D2C8E3FD95}" srcId="{86FF3180-8540-48E0-9C45-7C095858769E}" destId="{04DC6177-9D4D-4301-97B1-BE0504D35941}" srcOrd="1" destOrd="0" parTransId="{8329B4C3-EB69-456C-BBD6-F194E66EF74F}" sibTransId="{F75D1FB0-B343-4E7B-B11F-9975CEDB0B1F}"/>
    <dgm:cxn modelId="{0A669975-7DDF-4440-9632-2ECC63FA7CE7}" type="presOf" srcId="{86FF3180-8540-48E0-9C45-7C095858769E}" destId="{B6B109A1-6632-4535-9CC7-6BA375135FB4}" srcOrd="0" destOrd="0" presId="urn:microsoft.com/office/officeart/2005/8/layout/hierarchy1"/>
    <dgm:cxn modelId="{A9419B9C-10FF-43A0-AC72-AFB9F1EFE813}" type="presOf" srcId="{7A328A99-1B5C-4095-B9E0-DA39E119E3CD}" destId="{6AA9F551-9338-4748-A4C5-C3FED03CD96C}" srcOrd="0" destOrd="0" presId="urn:microsoft.com/office/officeart/2005/8/layout/hierarchy1"/>
    <dgm:cxn modelId="{5B1F4AB6-4854-4172-ADA4-1B2A16213D19}" srcId="{7A328A99-1B5C-4095-B9E0-DA39E119E3CD}" destId="{8FCA3F55-7A94-45BE-A346-A143523F5B33}" srcOrd="0" destOrd="0" parTransId="{CCC7A87B-76CB-4468-8737-1514B35F3347}" sibTransId="{DDDB4E5A-4DC2-4BCC-9DC0-09F53A96AB52}"/>
    <dgm:cxn modelId="{B651DC59-CA93-4355-ACC1-6E5C49D889C9}" type="presParOf" srcId="{B6B109A1-6632-4535-9CC7-6BA375135FB4}" destId="{E85CBB6C-0A58-45F5-83E7-F3C7528C5556}" srcOrd="0" destOrd="0" presId="urn:microsoft.com/office/officeart/2005/8/layout/hierarchy1"/>
    <dgm:cxn modelId="{B6642979-5F7E-4C37-BE80-95624C0ADD49}" type="presParOf" srcId="{E85CBB6C-0A58-45F5-83E7-F3C7528C5556}" destId="{40DE39AB-B063-4B84-B704-AF18DC02261D}" srcOrd="0" destOrd="0" presId="urn:microsoft.com/office/officeart/2005/8/layout/hierarchy1"/>
    <dgm:cxn modelId="{433D6499-B07C-43E4-A073-BBB4A276DFBA}" type="presParOf" srcId="{40DE39AB-B063-4B84-B704-AF18DC02261D}" destId="{B8EF785E-3972-43C6-B95A-BF22595C279E}" srcOrd="0" destOrd="0" presId="urn:microsoft.com/office/officeart/2005/8/layout/hierarchy1"/>
    <dgm:cxn modelId="{4D994F0B-F6AB-4E9F-8399-831926D624F0}" type="presParOf" srcId="{40DE39AB-B063-4B84-B704-AF18DC02261D}" destId="{6AA9F551-9338-4748-A4C5-C3FED03CD96C}" srcOrd="1" destOrd="0" presId="urn:microsoft.com/office/officeart/2005/8/layout/hierarchy1"/>
    <dgm:cxn modelId="{4A997987-404D-4766-B263-217EBDFEEBAB}" type="presParOf" srcId="{E85CBB6C-0A58-45F5-83E7-F3C7528C5556}" destId="{7D208668-6792-41AF-A0DB-D5AADAB60912}" srcOrd="1" destOrd="0" presId="urn:microsoft.com/office/officeart/2005/8/layout/hierarchy1"/>
    <dgm:cxn modelId="{CCD788E6-678E-4B6D-95B3-65696D88BFBE}" type="presParOf" srcId="{7D208668-6792-41AF-A0DB-D5AADAB60912}" destId="{A33C12FA-2BAD-420F-8DFD-FB2C20D2A759}" srcOrd="0" destOrd="0" presId="urn:microsoft.com/office/officeart/2005/8/layout/hierarchy1"/>
    <dgm:cxn modelId="{38C8B254-23E8-43BF-B89B-05B3C039FB49}" type="presParOf" srcId="{7D208668-6792-41AF-A0DB-D5AADAB60912}" destId="{74DDD681-1B53-4D2F-8886-0C5AF973FB6B}" srcOrd="1" destOrd="0" presId="urn:microsoft.com/office/officeart/2005/8/layout/hierarchy1"/>
    <dgm:cxn modelId="{135B5543-BCDB-4E18-8E54-8D7DA3B5B5A5}" type="presParOf" srcId="{74DDD681-1B53-4D2F-8886-0C5AF973FB6B}" destId="{8CC9264C-00CD-42E6-8182-5F78B9D2FCEF}" srcOrd="0" destOrd="0" presId="urn:microsoft.com/office/officeart/2005/8/layout/hierarchy1"/>
    <dgm:cxn modelId="{5C1F044F-1740-4CE2-9384-9387BD1F92A2}" type="presParOf" srcId="{8CC9264C-00CD-42E6-8182-5F78B9D2FCEF}" destId="{EC51F247-4310-4345-8B7B-012F2C8012C4}" srcOrd="0" destOrd="0" presId="urn:microsoft.com/office/officeart/2005/8/layout/hierarchy1"/>
    <dgm:cxn modelId="{62E92F0E-550E-48CB-9379-D4032980B1E6}" type="presParOf" srcId="{8CC9264C-00CD-42E6-8182-5F78B9D2FCEF}" destId="{C48A4B3B-A20F-4AAC-8090-5950132B801A}" srcOrd="1" destOrd="0" presId="urn:microsoft.com/office/officeart/2005/8/layout/hierarchy1"/>
    <dgm:cxn modelId="{23D99209-A0D4-4850-AA69-239299AA7E86}" type="presParOf" srcId="{74DDD681-1B53-4D2F-8886-0C5AF973FB6B}" destId="{BD304A89-36AD-41DC-92E0-1F9D5A2E89B3}" srcOrd="1" destOrd="0" presId="urn:microsoft.com/office/officeart/2005/8/layout/hierarchy1"/>
    <dgm:cxn modelId="{F0752F27-8C73-487B-BEAF-D8DDB1749991}" type="presParOf" srcId="{B6B109A1-6632-4535-9CC7-6BA375135FB4}" destId="{C6637D4C-F62B-4475-966E-D56287CE3CC2}" srcOrd="1" destOrd="0" presId="urn:microsoft.com/office/officeart/2005/8/layout/hierarchy1"/>
    <dgm:cxn modelId="{A20CD76E-DBDF-44B5-86AE-C7D7733B5384}" type="presParOf" srcId="{C6637D4C-F62B-4475-966E-D56287CE3CC2}" destId="{D3DFBC97-A369-4C17-BEED-E73684FBD156}" srcOrd="0" destOrd="0" presId="urn:microsoft.com/office/officeart/2005/8/layout/hierarchy1"/>
    <dgm:cxn modelId="{7B467AF4-36F5-4D76-A6A9-117BF8A53E46}" type="presParOf" srcId="{D3DFBC97-A369-4C17-BEED-E73684FBD156}" destId="{021CAF5D-1AE4-4E87-8D37-706D59C002D9}" srcOrd="0" destOrd="0" presId="urn:microsoft.com/office/officeart/2005/8/layout/hierarchy1"/>
    <dgm:cxn modelId="{6E8006CF-3984-499D-ADAC-863633246CE9}" type="presParOf" srcId="{D3DFBC97-A369-4C17-BEED-E73684FBD156}" destId="{9690A1D2-8EE3-4677-9BC8-C9ADC0FAABA7}" srcOrd="1" destOrd="0" presId="urn:microsoft.com/office/officeart/2005/8/layout/hierarchy1"/>
    <dgm:cxn modelId="{CF718FA5-8F76-4393-AFFA-93D1BB028A91}" type="presParOf" srcId="{C6637D4C-F62B-4475-966E-D56287CE3CC2}" destId="{2A6A72BC-7C89-4E94-BC4A-4DBFC622AB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A30766-527E-40EA-BDA7-7B66B6B9E7B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B6CA38-969A-429B-B468-A5FFA551824D}">
      <dgm:prSet/>
      <dgm:spPr/>
      <dgm:t>
        <a:bodyPr/>
        <a:lstStyle/>
        <a:p>
          <a:r>
            <a:rPr lang="en-US"/>
            <a:t>Identification</a:t>
          </a:r>
        </a:p>
      </dgm:t>
    </dgm:pt>
    <dgm:pt modelId="{2C71B02C-D2DC-4EFE-89FF-2E8CE9B4540C}" type="parTrans" cxnId="{C992BD1A-30B0-4890-9818-8EA93DD65F49}">
      <dgm:prSet/>
      <dgm:spPr/>
      <dgm:t>
        <a:bodyPr/>
        <a:lstStyle/>
        <a:p>
          <a:endParaRPr lang="en-US"/>
        </a:p>
      </dgm:t>
    </dgm:pt>
    <dgm:pt modelId="{F6053A90-E1AF-4B84-880B-A899BD2BAE3B}" type="sibTrans" cxnId="{C992BD1A-30B0-4890-9818-8EA93DD65F49}">
      <dgm:prSet/>
      <dgm:spPr/>
      <dgm:t>
        <a:bodyPr/>
        <a:lstStyle/>
        <a:p>
          <a:endParaRPr lang="en-US"/>
        </a:p>
      </dgm:t>
    </dgm:pt>
    <dgm:pt modelId="{EABA44A0-21A4-4133-B51B-24C74ABB65DC}">
      <dgm:prSet/>
      <dgm:spPr/>
      <dgm:t>
        <a:bodyPr/>
        <a:lstStyle/>
        <a:p>
          <a:r>
            <a:rPr lang="en-US"/>
            <a:t>Collection</a:t>
          </a:r>
        </a:p>
      </dgm:t>
    </dgm:pt>
    <dgm:pt modelId="{50229E14-8E2C-4F5E-96AF-8B2491AC06EA}" type="parTrans" cxnId="{DB0B2222-3E28-4A76-A3A7-75285A30EFEE}">
      <dgm:prSet/>
      <dgm:spPr/>
      <dgm:t>
        <a:bodyPr/>
        <a:lstStyle/>
        <a:p>
          <a:endParaRPr lang="en-US"/>
        </a:p>
      </dgm:t>
    </dgm:pt>
    <dgm:pt modelId="{B7B9D2F7-79C3-46DF-9767-2B59C4EE62BB}" type="sibTrans" cxnId="{DB0B2222-3E28-4A76-A3A7-75285A30EFEE}">
      <dgm:prSet/>
      <dgm:spPr/>
      <dgm:t>
        <a:bodyPr/>
        <a:lstStyle/>
        <a:p>
          <a:endParaRPr lang="en-US"/>
        </a:p>
      </dgm:t>
    </dgm:pt>
    <dgm:pt modelId="{42973A16-2BE8-44B9-BBCA-F37739E21DD9}">
      <dgm:prSet/>
      <dgm:spPr/>
      <dgm:t>
        <a:bodyPr/>
        <a:lstStyle/>
        <a:p>
          <a:r>
            <a:rPr lang="en-US"/>
            <a:t>Preservation</a:t>
          </a:r>
        </a:p>
      </dgm:t>
    </dgm:pt>
    <dgm:pt modelId="{7F0CCB16-9D11-4566-BFBB-B6F020EA5A23}" type="parTrans" cxnId="{4D5C9C08-1947-4B73-BA81-C172577ED5B0}">
      <dgm:prSet/>
      <dgm:spPr/>
      <dgm:t>
        <a:bodyPr/>
        <a:lstStyle/>
        <a:p>
          <a:endParaRPr lang="en-US"/>
        </a:p>
      </dgm:t>
    </dgm:pt>
    <dgm:pt modelId="{2D272256-F465-4901-A4FD-6ED2B7836CEB}" type="sibTrans" cxnId="{4D5C9C08-1947-4B73-BA81-C172577ED5B0}">
      <dgm:prSet/>
      <dgm:spPr/>
      <dgm:t>
        <a:bodyPr/>
        <a:lstStyle/>
        <a:p>
          <a:endParaRPr lang="en-US"/>
        </a:p>
      </dgm:t>
    </dgm:pt>
    <dgm:pt modelId="{94FC5AAC-69C5-4BE5-BDCB-DE7DCC23ECC6}">
      <dgm:prSet/>
      <dgm:spPr/>
      <dgm:t>
        <a:bodyPr/>
        <a:lstStyle/>
        <a:p>
          <a:r>
            <a:rPr lang="en-US"/>
            <a:t>Analysis</a:t>
          </a:r>
        </a:p>
      </dgm:t>
    </dgm:pt>
    <dgm:pt modelId="{3A7B94E6-6CDC-40FB-B929-D32ECF37F539}" type="parTrans" cxnId="{836240AD-9F84-4D23-B482-9AFFD0DAF1DF}">
      <dgm:prSet/>
      <dgm:spPr/>
      <dgm:t>
        <a:bodyPr/>
        <a:lstStyle/>
        <a:p>
          <a:endParaRPr lang="en-US"/>
        </a:p>
      </dgm:t>
    </dgm:pt>
    <dgm:pt modelId="{24CCCCD3-7F3F-4AF3-8F6D-FBBC4A2258DE}" type="sibTrans" cxnId="{836240AD-9F84-4D23-B482-9AFFD0DAF1DF}">
      <dgm:prSet/>
      <dgm:spPr/>
      <dgm:t>
        <a:bodyPr/>
        <a:lstStyle/>
        <a:p>
          <a:endParaRPr lang="en-US"/>
        </a:p>
      </dgm:t>
    </dgm:pt>
    <dgm:pt modelId="{F603A76D-E385-4D1E-904A-CEE215101507}">
      <dgm:prSet/>
      <dgm:spPr/>
      <dgm:t>
        <a:bodyPr/>
        <a:lstStyle/>
        <a:p>
          <a:r>
            <a:rPr lang="en-US"/>
            <a:t>Reporting</a:t>
          </a:r>
        </a:p>
      </dgm:t>
    </dgm:pt>
    <dgm:pt modelId="{0027DE7D-6B03-4D22-B34D-B6E9B7518FB5}" type="parTrans" cxnId="{B8926748-8B40-448E-A99A-B95F32F880C5}">
      <dgm:prSet/>
      <dgm:spPr/>
      <dgm:t>
        <a:bodyPr/>
        <a:lstStyle/>
        <a:p>
          <a:endParaRPr lang="en-US"/>
        </a:p>
      </dgm:t>
    </dgm:pt>
    <dgm:pt modelId="{D8D39AF4-28C2-4D02-A068-D381EFFDE4CB}" type="sibTrans" cxnId="{B8926748-8B40-448E-A99A-B95F32F880C5}">
      <dgm:prSet/>
      <dgm:spPr/>
      <dgm:t>
        <a:bodyPr/>
        <a:lstStyle/>
        <a:p>
          <a:endParaRPr lang="en-US"/>
        </a:p>
      </dgm:t>
    </dgm:pt>
    <dgm:pt modelId="{4F9F12B0-2E94-4234-B263-B4749849503B}" type="pres">
      <dgm:prSet presAssocID="{C0A30766-527E-40EA-BDA7-7B66B6B9E7B0}" presName="Name0" presStyleCnt="0">
        <dgm:presLayoutVars>
          <dgm:dir/>
          <dgm:animLvl val="lvl"/>
          <dgm:resizeHandles val="exact"/>
        </dgm:presLayoutVars>
      </dgm:prSet>
      <dgm:spPr/>
    </dgm:pt>
    <dgm:pt modelId="{A6EAFD3C-E208-4789-AF1B-F7F81F6DA0D9}" type="pres">
      <dgm:prSet presAssocID="{51B6CA38-969A-429B-B468-A5FFA551824D}" presName="linNode" presStyleCnt="0"/>
      <dgm:spPr/>
    </dgm:pt>
    <dgm:pt modelId="{4CDB7237-05A3-4B7C-8CBA-9DBEFA383A62}" type="pres">
      <dgm:prSet presAssocID="{51B6CA38-969A-429B-B468-A5FFA551824D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78BE57E-1CED-43A8-9D72-A4B532A8327D}" type="pres">
      <dgm:prSet presAssocID="{F6053A90-E1AF-4B84-880B-A899BD2BAE3B}" presName="sp" presStyleCnt="0"/>
      <dgm:spPr/>
    </dgm:pt>
    <dgm:pt modelId="{F48ED3A3-13F7-4049-85E0-E27D02225E33}" type="pres">
      <dgm:prSet presAssocID="{EABA44A0-21A4-4133-B51B-24C74ABB65DC}" presName="linNode" presStyleCnt="0"/>
      <dgm:spPr/>
    </dgm:pt>
    <dgm:pt modelId="{FEADA8C0-DDC7-4754-8931-8D768F2E7917}" type="pres">
      <dgm:prSet presAssocID="{EABA44A0-21A4-4133-B51B-24C74ABB65DC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9506BF9-8F3B-40ED-84D7-AFA1EA6C0222}" type="pres">
      <dgm:prSet presAssocID="{B7B9D2F7-79C3-46DF-9767-2B59C4EE62BB}" presName="sp" presStyleCnt="0"/>
      <dgm:spPr/>
    </dgm:pt>
    <dgm:pt modelId="{30234067-13A7-4ACA-9A78-CEF860AC0FA6}" type="pres">
      <dgm:prSet presAssocID="{42973A16-2BE8-44B9-BBCA-F37739E21DD9}" presName="linNode" presStyleCnt="0"/>
      <dgm:spPr/>
    </dgm:pt>
    <dgm:pt modelId="{152D361C-2245-491F-896A-CBFC719F02A0}" type="pres">
      <dgm:prSet presAssocID="{42973A16-2BE8-44B9-BBCA-F37739E21DD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E0E6D167-E8BB-406D-9224-4082FDC715E6}" type="pres">
      <dgm:prSet presAssocID="{2D272256-F465-4901-A4FD-6ED2B7836CEB}" presName="sp" presStyleCnt="0"/>
      <dgm:spPr/>
    </dgm:pt>
    <dgm:pt modelId="{73405530-E77D-4881-B19F-BC8FB75AD32E}" type="pres">
      <dgm:prSet presAssocID="{94FC5AAC-69C5-4BE5-BDCB-DE7DCC23ECC6}" presName="linNode" presStyleCnt="0"/>
      <dgm:spPr/>
    </dgm:pt>
    <dgm:pt modelId="{269F047F-75F2-49B3-8A81-7C849C4A8349}" type="pres">
      <dgm:prSet presAssocID="{94FC5AAC-69C5-4BE5-BDCB-DE7DCC23ECC6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598B8F7-77B7-429A-9534-74C6866CE596}" type="pres">
      <dgm:prSet presAssocID="{24CCCCD3-7F3F-4AF3-8F6D-FBBC4A2258DE}" presName="sp" presStyleCnt="0"/>
      <dgm:spPr/>
    </dgm:pt>
    <dgm:pt modelId="{ADAD4233-EE6D-483C-A3C9-D9A7A9634D66}" type="pres">
      <dgm:prSet presAssocID="{F603A76D-E385-4D1E-904A-CEE215101507}" presName="linNode" presStyleCnt="0"/>
      <dgm:spPr/>
    </dgm:pt>
    <dgm:pt modelId="{4AEE7E83-D968-4AB4-93CD-2E23BDC63F41}" type="pres">
      <dgm:prSet presAssocID="{F603A76D-E385-4D1E-904A-CEE215101507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4D5C9C08-1947-4B73-BA81-C172577ED5B0}" srcId="{C0A30766-527E-40EA-BDA7-7B66B6B9E7B0}" destId="{42973A16-2BE8-44B9-BBCA-F37739E21DD9}" srcOrd="2" destOrd="0" parTransId="{7F0CCB16-9D11-4566-BFBB-B6F020EA5A23}" sibTransId="{2D272256-F465-4901-A4FD-6ED2B7836CEB}"/>
    <dgm:cxn modelId="{CB48E40D-3BF2-4EFE-A5C5-0FD780A443ED}" type="presOf" srcId="{42973A16-2BE8-44B9-BBCA-F37739E21DD9}" destId="{152D361C-2245-491F-896A-CBFC719F02A0}" srcOrd="0" destOrd="0" presId="urn:microsoft.com/office/officeart/2005/8/layout/vList5"/>
    <dgm:cxn modelId="{70110414-B81D-4DE5-B156-EC5FE9441501}" type="presOf" srcId="{94FC5AAC-69C5-4BE5-BDCB-DE7DCC23ECC6}" destId="{269F047F-75F2-49B3-8A81-7C849C4A8349}" srcOrd="0" destOrd="0" presId="urn:microsoft.com/office/officeart/2005/8/layout/vList5"/>
    <dgm:cxn modelId="{C992BD1A-30B0-4890-9818-8EA93DD65F49}" srcId="{C0A30766-527E-40EA-BDA7-7B66B6B9E7B0}" destId="{51B6CA38-969A-429B-B468-A5FFA551824D}" srcOrd="0" destOrd="0" parTransId="{2C71B02C-D2DC-4EFE-89FF-2E8CE9B4540C}" sibTransId="{F6053A90-E1AF-4B84-880B-A899BD2BAE3B}"/>
    <dgm:cxn modelId="{DB0B2222-3E28-4A76-A3A7-75285A30EFEE}" srcId="{C0A30766-527E-40EA-BDA7-7B66B6B9E7B0}" destId="{EABA44A0-21A4-4133-B51B-24C74ABB65DC}" srcOrd="1" destOrd="0" parTransId="{50229E14-8E2C-4F5E-96AF-8B2491AC06EA}" sibTransId="{B7B9D2F7-79C3-46DF-9767-2B59C4EE62BB}"/>
    <dgm:cxn modelId="{B8926748-8B40-448E-A99A-B95F32F880C5}" srcId="{C0A30766-527E-40EA-BDA7-7B66B6B9E7B0}" destId="{F603A76D-E385-4D1E-904A-CEE215101507}" srcOrd="4" destOrd="0" parTransId="{0027DE7D-6B03-4D22-B34D-B6E9B7518FB5}" sibTransId="{D8D39AF4-28C2-4D02-A068-D381EFFDE4CB}"/>
    <dgm:cxn modelId="{2CA57E7A-91CE-4B77-9E6A-8105761D1206}" type="presOf" srcId="{F603A76D-E385-4D1E-904A-CEE215101507}" destId="{4AEE7E83-D968-4AB4-93CD-2E23BDC63F41}" srcOrd="0" destOrd="0" presId="urn:microsoft.com/office/officeart/2005/8/layout/vList5"/>
    <dgm:cxn modelId="{C624A19C-8006-4C1B-8DE0-90389C437AC9}" type="presOf" srcId="{EABA44A0-21A4-4133-B51B-24C74ABB65DC}" destId="{FEADA8C0-DDC7-4754-8931-8D768F2E7917}" srcOrd="0" destOrd="0" presId="urn:microsoft.com/office/officeart/2005/8/layout/vList5"/>
    <dgm:cxn modelId="{DAE465A6-6D76-458F-B12C-465596A3DB54}" type="presOf" srcId="{C0A30766-527E-40EA-BDA7-7B66B6B9E7B0}" destId="{4F9F12B0-2E94-4234-B263-B4749849503B}" srcOrd="0" destOrd="0" presId="urn:microsoft.com/office/officeart/2005/8/layout/vList5"/>
    <dgm:cxn modelId="{836240AD-9F84-4D23-B482-9AFFD0DAF1DF}" srcId="{C0A30766-527E-40EA-BDA7-7B66B6B9E7B0}" destId="{94FC5AAC-69C5-4BE5-BDCB-DE7DCC23ECC6}" srcOrd="3" destOrd="0" parTransId="{3A7B94E6-6CDC-40FB-B929-D32ECF37F539}" sibTransId="{24CCCCD3-7F3F-4AF3-8F6D-FBBC4A2258DE}"/>
    <dgm:cxn modelId="{91AFCBF9-6A0D-4BEE-858C-36217D28681B}" type="presOf" srcId="{51B6CA38-969A-429B-B468-A5FFA551824D}" destId="{4CDB7237-05A3-4B7C-8CBA-9DBEFA383A62}" srcOrd="0" destOrd="0" presId="urn:microsoft.com/office/officeart/2005/8/layout/vList5"/>
    <dgm:cxn modelId="{A0340A4A-D655-40A6-B184-7DCCBCA4602A}" type="presParOf" srcId="{4F9F12B0-2E94-4234-B263-B4749849503B}" destId="{A6EAFD3C-E208-4789-AF1B-F7F81F6DA0D9}" srcOrd="0" destOrd="0" presId="urn:microsoft.com/office/officeart/2005/8/layout/vList5"/>
    <dgm:cxn modelId="{B42C4BD5-36CC-4A34-BEB2-0A1ED9C903EE}" type="presParOf" srcId="{A6EAFD3C-E208-4789-AF1B-F7F81F6DA0D9}" destId="{4CDB7237-05A3-4B7C-8CBA-9DBEFA383A62}" srcOrd="0" destOrd="0" presId="urn:microsoft.com/office/officeart/2005/8/layout/vList5"/>
    <dgm:cxn modelId="{7628008A-32F4-4A33-BB87-A7B6108C51DC}" type="presParOf" srcId="{4F9F12B0-2E94-4234-B263-B4749849503B}" destId="{678BE57E-1CED-43A8-9D72-A4B532A8327D}" srcOrd="1" destOrd="0" presId="urn:microsoft.com/office/officeart/2005/8/layout/vList5"/>
    <dgm:cxn modelId="{B4FF581E-E1AF-4F52-BA15-6F6E385E51E9}" type="presParOf" srcId="{4F9F12B0-2E94-4234-B263-B4749849503B}" destId="{F48ED3A3-13F7-4049-85E0-E27D02225E33}" srcOrd="2" destOrd="0" presId="urn:microsoft.com/office/officeart/2005/8/layout/vList5"/>
    <dgm:cxn modelId="{2EEE4D93-D759-478D-A519-A629713A9E00}" type="presParOf" srcId="{F48ED3A3-13F7-4049-85E0-E27D02225E33}" destId="{FEADA8C0-DDC7-4754-8931-8D768F2E7917}" srcOrd="0" destOrd="0" presId="urn:microsoft.com/office/officeart/2005/8/layout/vList5"/>
    <dgm:cxn modelId="{F4624A98-58AC-4B94-97B4-14BAD3D60E2E}" type="presParOf" srcId="{4F9F12B0-2E94-4234-B263-B4749849503B}" destId="{79506BF9-8F3B-40ED-84D7-AFA1EA6C0222}" srcOrd="3" destOrd="0" presId="urn:microsoft.com/office/officeart/2005/8/layout/vList5"/>
    <dgm:cxn modelId="{AAB693C0-45F4-4A2A-B4D3-25DFF46B61F2}" type="presParOf" srcId="{4F9F12B0-2E94-4234-B263-B4749849503B}" destId="{30234067-13A7-4ACA-9A78-CEF860AC0FA6}" srcOrd="4" destOrd="0" presId="urn:microsoft.com/office/officeart/2005/8/layout/vList5"/>
    <dgm:cxn modelId="{391B251E-02E5-4A67-82AF-1E5EEC59E8D5}" type="presParOf" srcId="{30234067-13A7-4ACA-9A78-CEF860AC0FA6}" destId="{152D361C-2245-491F-896A-CBFC719F02A0}" srcOrd="0" destOrd="0" presId="urn:microsoft.com/office/officeart/2005/8/layout/vList5"/>
    <dgm:cxn modelId="{482640D2-E14F-4B41-8AC9-039366782604}" type="presParOf" srcId="{4F9F12B0-2E94-4234-B263-B4749849503B}" destId="{E0E6D167-E8BB-406D-9224-4082FDC715E6}" srcOrd="5" destOrd="0" presId="urn:microsoft.com/office/officeart/2005/8/layout/vList5"/>
    <dgm:cxn modelId="{77C719D0-31F2-4BB1-854D-B7421B797062}" type="presParOf" srcId="{4F9F12B0-2E94-4234-B263-B4749849503B}" destId="{73405530-E77D-4881-B19F-BC8FB75AD32E}" srcOrd="6" destOrd="0" presId="urn:microsoft.com/office/officeart/2005/8/layout/vList5"/>
    <dgm:cxn modelId="{0508CE9C-791B-4439-94E3-7AA6E187E8FF}" type="presParOf" srcId="{73405530-E77D-4881-B19F-BC8FB75AD32E}" destId="{269F047F-75F2-49B3-8A81-7C849C4A8349}" srcOrd="0" destOrd="0" presId="urn:microsoft.com/office/officeart/2005/8/layout/vList5"/>
    <dgm:cxn modelId="{238194BB-12E1-4377-B315-040FDDF8C0CC}" type="presParOf" srcId="{4F9F12B0-2E94-4234-B263-B4749849503B}" destId="{4598B8F7-77B7-429A-9534-74C6866CE596}" srcOrd="7" destOrd="0" presId="urn:microsoft.com/office/officeart/2005/8/layout/vList5"/>
    <dgm:cxn modelId="{5CF8899E-B1AF-40AE-8AF6-433B7E76D055}" type="presParOf" srcId="{4F9F12B0-2E94-4234-B263-B4749849503B}" destId="{ADAD4233-EE6D-483C-A3C9-D9A7A9634D66}" srcOrd="8" destOrd="0" presId="urn:microsoft.com/office/officeart/2005/8/layout/vList5"/>
    <dgm:cxn modelId="{134158AD-06F0-4384-9E29-4F646AF49202}" type="presParOf" srcId="{ADAD4233-EE6D-483C-A3C9-D9A7A9634D66}" destId="{4AEE7E83-D968-4AB4-93CD-2E23BDC63F4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149758-B093-46E6-A046-F84602966C5F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306B9439-8571-45C4-9698-F35C097D852B}">
      <dgm:prSet/>
      <dgm:spPr/>
      <dgm:t>
        <a:bodyPr/>
        <a:lstStyle/>
        <a:p>
          <a:r>
            <a:rPr lang="en-US"/>
            <a:t>Interviewing</a:t>
          </a:r>
        </a:p>
      </dgm:t>
    </dgm:pt>
    <dgm:pt modelId="{60019BF3-2FA5-4E33-B824-E60B7FF1D8EF}" type="parTrans" cxnId="{C51AD54D-5758-45DC-AA9F-C0486165D2FC}">
      <dgm:prSet/>
      <dgm:spPr/>
      <dgm:t>
        <a:bodyPr/>
        <a:lstStyle/>
        <a:p>
          <a:endParaRPr lang="en-US"/>
        </a:p>
      </dgm:t>
    </dgm:pt>
    <dgm:pt modelId="{170E41A3-2EC4-4759-A34E-B1EBFC4088EF}" type="sibTrans" cxnId="{C51AD54D-5758-45DC-AA9F-C0486165D2FC}">
      <dgm:prSet/>
      <dgm:spPr/>
      <dgm:t>
        <a:bodyPr/>
        <a:lstStyle/>
        <a:p>
          <a:endParaRPr lang="en-US"/>
        </a:p>
      </dgm:t>
    </dgm:pt>
    <dgm:pt modelId="{B6E3280C-A47E-4413-A1B6-CFA17479CFB8}">
      <dgm:prSet/>
      <dgm:spPr/>
      <dgm:t>
        <a:bodyPr/>
        <a:lstStyle/>
        <a:p>
          <a:r>
            <a:rPr lang="en-US"/>
            <a:t>Chain of custody</a:t>
          </a:r>
        </a:p>
      </dgm:t>
    </dgm:pt>
    <dgm:pt modelId="{E457BE8F-9E63-449F-9936-89E1FD28B847}" type="parTrans" cxnId="{948D044B-3416-4C17-BAE4-84E1445A05CD}">
      <dgm:prSet/>
      <dgm:spPr/>
      <dgm:t>
        <a:bodyPr/>
        <a:lstStyle/>
        <a:p>
          <a:endParaRPr lang="en-US"/>
        </a:p>
      </dgm:t>
    </dgm:pt>
    <dgm:pt modelId="{960BA8D6-AC21-49B4-A6F9-EAD8222214F7}" type="sibTrans" cxnId="{948D044B-3416-4C17-BAE4-84E1445A05CD}">
      <dgm:prSet/>
      <dgm:spPr/>
      <dgm:t>
        <a:bodyPr/>
        <a:lstStyle/>
        <a:p>
          <a:endParaRPr lang="en-US"/>
        </a:p>
      </dgm:t>
    </dgm:pt>
    <dgm:pt modelId="{5F8A4364-9916-4D7C-91D9-38EA4851B23F}" type="pres">
      <dgm:prSet presAssocID="{B3149758-B093-46E6-A046-F84602966C5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5B3BBE8-A5DD-45D1-8EB6-08F32760618D}" type="pres">
      <dgm:prSet presAssocID="{306B9439-8571-45C4-9698-F35C097D852B}" presName="hierRoot1" presStyleCnt="0"/>
      <dgm:spPr/>
    </dgm:pt>
    <dgm:pt modelId="{09414576-E6CB-41BC-BEAE-32F6A40DEA3E}" type="pres">
      <dgm:prSet presAssocID="{306B9439-8571-45C4-9698-F35C097D852B}" presName="composite" presStyleCnt="0"/>
      <dgm:spPr/>
    </dgm:pt>
    <dgm:pt modelId="{A90037AB-7A4E-4FCD-B9A9-61ED6CE31BD6}" type="pres">
      <dgm:prSet presAssocID="{306B9439-8571-45C4-9698-F35C097D852B}" presName="background" presStyleLbl="node0" presStyleIdx="0" presStyleCnt="2"/>
      <dgm:spPr/>
    </dgm:pt>
    <dgm:pt modelId="{CD99B7D5-16D4-44FE-BAFF-E5AEF825C48E}" type="pres">
      <dgm:prSet presAssocID="{306B9439-8571-45C4-9698-F35C097D852B}" presName="text" presStyleLbl="fgAcc0" presStyleIdx="0" presStyleCnt="2">
        <dgm:presLayoutVars>
          <dgm:chPref val="3"/>
        </dgm:presLayoutVars>
      </dgm:prSet>
      <dgm:spPr/>
    </dgm:pt>
    <dgm:pt modelId="{43F805B4-48B3-4211-ABE0-34A1FC6AE9C5}" type="pres">
      <dgm:prSet presAssocID="{306B9439-8571-45C4-9698-F35C097D852B}" presName="hierChild2" presStyleCnt="0"/>
      <dgm:spPr/>
    </dgm:pt>
    <dgm:pt modelId="{95F310B6-330C-434A-A211-3E5C8BC4C746}" type="pres">
      <dgm:prSet presAssocID="{B6E3280C-A47E-4413-A1B6-CFA17479CFB8}" presName="hierRoot1" presStyleCnt="0"/>
      <dgm:spPr/>
    </dgm:pt>
    <dgm:pt modelId="{91CECFE7-CA88-4CD6-A873-65D0ED6483E0}" type="pres">
      <dgm:prSet presAssocID="{B6E3280C-A47E-4413-A1B6-CFA17479CFB8}" presName="composite" presStyleCnt="0"/>
      <dgm:spPr/>
    </dgm:pt>
    <dgm:pt modelId="{C28D0838-902C-4BA1-95C7-2D34E9349E21}" type="pres">
      <dgm:prSet presAssocID="{B6E3280C-A47E-4413-A1B6-CFA17479CFB8}" presName="background" presStyleLbl="node0" presStyleIdx="1" presStyleCnt="2"/>
      <dgm:spPr/>
    </dgm:pt>
    <dgm:pt modelId="{08B6A909-CCB1-4128-879A-88BD25DB55C3}" type="pres">
      <dgm:prSet presAssocID="{B6E3280C-A47E-4413-A1B6-CFA17479CFB8}" presName="text" presStyleLbl="fgAcc0" presStyleIdx="1" presStyleCnt="2">
        <dgm:presLayoutVars>
          <dgm:chPref val="3"/>
        </dgm:presLayoutVars>
      </dgm:prSet>
      <dgm:spPr/>
    </dgm:pt>
    <dgm:pt modelId="{16E6B730-11E6-4194-B574-8D4ECBA73083}" type="pres">
      <dgm:prSet presAssocID="{B6E3280C-A47E-4413-A1B6-CFA17479CFB8}" presName="hierChild2" presStyleCnt="0"/>
      <dgm:spPr/>
    </dgm:pt>
  </dgm:ptLst>
  <dgm:cxnLst>
    <dgm:cxn modelId="{948D044B-3416-4C17-BAE4-84E1445A05CD}" srcId="{B3149758-B093-46E6-A046-F84602966C5F}" destId="{B6E3280C-A47E-4413-A1B6-CFA17479CFB8}" srcOrd="1" destOrd="0" parTransId="{E457BE8F-9E63-449F-9936-89E1FD28B847}" sibTransId="{960BA8D6-AC21-49B4-A6F9-EAD8222214F7}"/>
    <dgm:cxn modelId="{C51AD54D-5758-45DC-AA9F-C0486165D2FC}" srcId="{B3149758-B093-46E6-A046-F84602966C5F}" destId="{306B9439-8571-45C4-9698-F35C097D852B}" srcOrd="0" destOrd="0" parTransId="{60019BF3-2FA5-4E33-B824-E60B7FF1D8EF}" sibTransId="{170E41A3-2EC4-4759-A34E-B1EBFC4088EF}"/>
    <dgm:cxn modelId="{A2FE43B6-EE38-46ED-AB87-6D7ADCDD798F}" type="presOf" srcId="{B6E3280C-A47E-4413-A1B6-CFA17479CFB8}" destId="{08B6A909-CCB1-4128-879A-88BD25DB55C3}" srcOrd="0" destOrd="0" presId="urn:microsoft.com/office/officeart/2005/8/layout/hierarchy1"/>
    <dgm:cxn modelId="{816B86B6-E65F-4E80-ACAC-CD95A7DCC70E}" type="presOf" srcId="{306B9439-8571-45C4-9698-F35C097D852B}" destId="{CD99B7D5-16D4-44FE-BAFF-E5AEF825C48E}" srcOrd="0" destOrd="0" presId="urn:microsoft.com/office/officeart/2005/8/layout/hierarchy1"/>
    <dgm:cxn modelId="{441F58E1-3370-40D2-9E24-27DB5A3BF91C}" type="presOf" srcId="{B3149758-B093-46E6-A046-F84602966C5F}" destId="{5F8A4364-9916-4D7C-91D9-38EA4851B23F}" srcOrd="0" destOrd="0" presId="urn:microsoft.com/office/officeart/2005/8/layout/hierarchy1"/>
    <dgm:cxn modelId="{09EDA4BE-9C8F-42C1-A404-31A705AE6D46}" type="presParOf" srcId="{5F8A4364-9916-4D7C-91D9-38EA4851B23F}" destId="{C5B3BBE8-A5DD-45D1-8EB6-08F32760618D}" srcOrd="0" destOrd="0" presId="urn:microsoft.com/office/officeart/2005/8/layout/hierarchy1"/>
    <dgm:cxn modelId="{DDC12613-E532-4EE5-A3FE-C1BF74934D6E}" type="presParOf" srcId="{C5B3BBE8-A5DD-45D1-8EB6-08F32760618D}" destId="{09414576-E6CB-41BC-BEAE-32F6A40DEA3E}" srcOrd="0" destOrd="0" presId="urn:microsoft.com/office/officeart/2005/8/layout/hierarchy1"/>
    <dgm:cxn modelId="{35EA0939-7D62-4E12-8A5D-1BCE1C09020E}" type="presParOf" srcId="{09414576-E6CB-41BC-BEAE-32F6A40DEA3E}" destId="{A90037AB-7A4E-4FCD-B9A9-61ED6CE31BD6}" srcOrd="0" destOrd="0" presId="urn:microsoft.com/office/officeart/2005/8/layout/hierarchy1"/>
    <dgm:cxn modelId="{989D10C8-1BEC-4F00-B7EB-6733FE1FE223}" type="presParOf" srcId="{09414576-E6CB-41BC-BEAE-32F6A40DEA3E}" destId="{CD99B7D5-16D4-44FE-BAFF-E5AEF825C48E}" srcOrd="1" destOrd="0" presId="urn:microsoft.com/office/officeart/2005/8/layout/hierarchy1"/>
    <dgm:cxn modelId="{B93AB7B3-7938-44DC-9D2D-9650E3DB97A4}" type="presParOf" srcId="{C5B3BBE8-A5DD-45D1-8EB6-08F32760618D}" destId="{43F805B4-48B3-4211-ABE0-34A1FC6AE9C5}" srcOrd="1" destOrd="0" presId="urn:microsoft.com/office/officeart/2005/8/layout/hierarchy1"/>
    <dgm:cxn modelId="{B65E38DE-F0DF-463C-8F7C-8FE2520BAB03}" type="presParOf" srcId="{5F8A4364-9916-4D7C-91D9-38EA4851B23F}" destId="{95F310B6-330C-434A-A211-3E5C8BC4C746}" srcOrd="1" destOrd="0" presId="urn:microsoft.com/office/officeart/2005/8/layout/hierarchy1"/>
    <dgm:cxn modelId="{CED85FDD-847B-4462-AEB2-A17333BF4F75}" type="presParOf" srcId="{95F310B6-330C-434A-A211-3E5C8BC4C746}" destId="{91CECFE7-CA88-4CD6-A873-65D0ED6483E0}" srcOrd="0" destOrd="0" presId="urn:microsoft.com/office/officeart/2005/8/layout/hierarchy1"/>
    <dgm:cxn modelId="{25B50576-7D59-4C5C-93C6-CFB4BE7D2AA1}" type="presParOf" srcId="{91CECFE7-CA88-4CD6-A873-65D0ED6483E0}" destId="{C28D0838-902C-4BA1-95C7-2D34E9349E21}" srcOrd="0" destOrd="0" presId="urn:microsoft.com/office/officeart/2005/8/layout/hierarchy1"/>
    <dgm:cxn modelId="{B03A0980-F882-4321-99D3-DD35765248F7}" type="presParOf" srcId="{91CECFE7-CA88-4CD6-A873-65D0ED6483E0}" destId="{08B6A909-CCB1-4128-879A-88BD25DB55C3}" srcOrd="1" destOrd="0" presId="urn:microsoft.com/office/officeart/2005/8/layout/hierarchy1"/>
    <dgm:cxn modelId="{C8684C2E-4A9E-437A-BBD9-D69932835BD0}" type="presParOf" srcId="{95F310B6-330C-434A-A211-3E5C8BC4C746}" destId="{16E6B730-11E6-4194-B574-8D4ECBA730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89BD51-FBF6-4577-8968-CCD753EDC5BE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710379BB-B2CB-4AC6-80B1-0AF1401CAB5F}">
      <dgm:prSet/>
      <dgm:spPr/>
      <dgm:t>
        <a:bodyPr/>
        <a:lstStyle/>
        <a:p>
          <a:r>
            <a:rPr lang="en-US"/>
            <a:t>Event reconstruction</a:t>
          </a:r>
        </a:p>
      </dgm:t>
    </dgm:pt>
    <dgm:pt modelId="{36FF96FE-1F5F-44F0-9F58-9F39E8C1FC66}" type="parTrans" cxnId="{BC0E773E-0CF3-4D64-9261-2D17F862CFE5}">
      <dgm:prSet/>
      <dgm:spPr/>
      <dgm:t>
        <a:bodyPr/>
        <a:lstStyle/>
        <a:p>
          <a:endParaRPr lang="en-US"/>
        </a:p>
      </dgm:t>
    </dgm:pt>
    <dgm:pt modelId="{9E469E2B-2B1B-491E-BF69-A69B059C42FC}" type="sibTrans" cxnId="{BC0E773E-0CF3-4D64-9261-2D17F862CFE5}">
      <dgm:prSet/>
      <dgm:spPr/>
      <dgm:t>
        <a:bodyPr/>
        <a:lstStyle/>
        <a:p>
          <a:endParaRPr lang="en-US"/>
        </a:p>
      </dgm:t>
    </dgm:pt>
    <dgm:pt modelId="{8A39D340-3FB1-4A30-BEE4-B1628314D72E}">
      <dgm:prSet/>
      <dgm:spPr/>
      <dgm:t>
        <a:bodyPr/>
        <a:lstStyle/>
        <a:p>
          <a:r>
            <a:rPr lang="en-US"/>
            <a:t>Config files</a:t>
          </a:r>
        </a:p>
      </dgm:t>
    </dgm:pt>
    <dgm:pt modelId="{60E9B575-5618-4452-A487-9365EC81ABF7}" type="parTrans" cxnId="{2D19EA8C-52E2-47FC-8D9B-5CACCEFE55AD}">
      <dgm:prSet/>
      <dgm:spPr/>
      <dgm:t>
        <a:bodyPr/>
        <a:lstStyle/>
        <a:p>
          <a:endParaRPr lang="en-US"/>
        </a:p>
      </dgm:t>
    </dgm:pt>
    <dgm:pt modelId="{F46DD5F5-7827-4FAF-9B2B-3E12EEC63E0E}" type="sibTrans" cxnId="{2D19EA8C-52E2-47FC-8D9B-5CACCEFE55AD}">
      <dgm:prSet/>
      <dgm:spPr/>
      <dgm:t>
        <a:bodyPr/>
        <a:lstStyle/>
        <a:p>
          <a:endParaRPr lang="en-US"/>
        </a:p>
      </dgm:t>
    </dgm:pt>
    <dgm:pt modelId="{1CFBD86E-FE06-4350-8923-6D4DC961BC6B}" type="pres">
      <dgm:prSet presAssocID="{DC89BD51-FBF6-4577-8968-CCD753EDC5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323117-BC7A-45F3-B32A-BE95285A96AD}" type="pres">
      <dgm:prSet presAssocID="{710379BB-B2CB-4AC6-80B1-0AF1401CAB5F}" presName="hierRoot1" presStyleCnt="0"/>
      <dgm:spPr/>
    </dgm:pt>
    <dgm:pt modelId="{DB1A54EF-F6FB-4279-AB94-CF990DAE3CEE}" type="pres">
      <dgm:prSet presAssocID="{710379BB-B2CB-4AC6-80B1-0AF1401CAB5F}" presName="composite" presStyleCnt="0"/>
      <dgm:spPr/>
    </dgm:pt>
    <dgm:pt modelId="{1E000182-FE5E-4C51-8757-CA64256B37EF}" type="pres">
      <dgm:prSet presAssocID="{710379BB-B2CB-4AC6-80B1-0AF1401CAB5F}" presName="background" presStyleLbl="node0" presStyleIdx="0" presStyleCnt="2"/>
      <dgm:spPr/>
    </dgm:pt>
    <dgm:pt modelId="{0F567409-620B-42FB-A2FA-65567553AA2E}" type="pres">
      <dgm:prSet presAssocID="{710379BB-B2CB-4AC6-80B1-0AF1401CAB5F}" presName="text" presStyleLbl="fgAcc0" presStyleIdx="0" presStyleCnt="2">
        <dgm:presLayoutVars>
          <dgm:chPref val="3"/>
        </dgm:presLayoutVars>
      </dgm:prSet>
      <dgm:spPr/>
    </dgm:pt>
    <dgm:pt modelId="{68FDF501-FC22-426D-8310-AAB4AC6EB0BC}" type="pres">
      <dgm:prSet presAssocID="{710379BB-B2CB-4AC6-80B1-0AF1401CAB5F}" presName="hierChild2" presStyleCnt="0"/>
      <dgm:spPr/>
    </dgm:pt>
    <dgm:pt modelId="{050B3728-BC9D-45A0-BF1C-E6288AAA7572}" type="pres">
      <dgm:prSet presAssocID="{8A39D340-3FB1-4A30-BEE4-B1628314D72E}" presName="hierRoot1" presStyleCnt="0"/>
      <dgm:spPr/>
    </dgm:pt>
    <dgm:pt modelId="{47B1C320-C9D8-4CFB-B684-76D1E8753EE8}" type="pres">
      <dgm:prSet presAssocID="{8A39D340-3FB1-4A30-BEE4-B1628314D72E}" presName="composite" presStyleCnt="0"/>
      <dgm:spPr/>
    </dgm:pt>
    <dgm:pt modelId="{803AD865-7CD5-46CC-B707-D65EC2413391}" type="pres">
      <dgm:prSet presAssocID="{8A39D340-3FB1-4A30-BEE4-B1628314D72E}" presName="background" presStyleLbl="node0" presStyleIdx="1" presStyleCnt="2"/>
      <dgm:spPr/>
    </dgm:pt>
    <dgm:pt modelId="{F39F0C3B-61D2-4B0E-902D-23355EE10659}" type="pres">
      <dgm:prSet presAssocID="{8A39D340-3FB1-4A30-BEE4-B1628314D72E}" presName="text" presStyleLbl="fgAcc0" presStyleIdx="1" presStyleCnt="2">
        <dgm:presLayoutVars>
          <dgm:chPref val="3"/>
        </dgm:presLayoutVars>
      </dgm:prSet>
      <dgm:spPr/>
    </dgm:pt>
    <dgm:pt modelId="{3299A6F6-FEB1-4257-A638-45D8FDD35359}" type="pres">
      <dgm:prSet presAssocID="{8A39D340-3FB1-4A30-BEE4-B1628314D72E}" presName="hierChild2" presStyleCnt="0"/>
      <dgm:spPr/>
    </dgm:pt>
  </dgm:ptLst>
  <dgm:cxnLst>
    <dgm:cxn modelId="{5E3B8033-D108-473D-B36F-6950F79858F6}" type="presOf" srcId="{710379BB-B2CB-4AC6-80B1-0AF1401CAB5F}" destId="{0F567409-620B-42FB-A2FA-65567553AA2E}" srcOrd="0" destOrd="0" presId="urn:microsoft.com/office/officeart/2005/8/layout/hierarchy1"/>
    <dgm:cxn modelId="{BC0E773E-0CF3-4D64-9261-2D17F862CFE5}" srcId="{DC89BD51-FBF6-4577-8968-CCD753EDC5BE}" destId="{710379BB-B2CB-4AC6-80B1-0AF1401CAB5F}" srcOrd="0" destOrd="0" parTransId="{36FF96FE-1F5F-44F0-9F58-9F39E8C1FC66}" sibTransId="{9E469E2B-2B1B-491E-BF69-A69B059C42FC}"/>
    <dgm:cxn modelId="{0D275869-C7CA-4CB1-814B-0C1855A031B2}" type="presOf" srcId="{DC89BD51-FBF6-4577-8968-CCD753EDC5BE}" destId="{1CFBD86E-FE06-4350-8923-6D4DC961BC6B}" srcOrd="0" destOrd="0" presId="urn:microsoft.com/office/officeart/2005/8/layout/hierarchy1"/>
    <dgm:cxn modelId="{F97E2951-3E40-457A-8C39-24017C7E1A1C}" type="presOf" srcId="{8A39D340-3FB1-4A30-BEE4-B1628314D72E}" destId="{F39F0C3B-61D2-4B0E-902D-23355EE10659}" srcOrd="0" destOrd="0" presId="urn:microsoft.com/office/officeart/2005/8/layout/hierarchy1"/>
    <dgm:cxn modelId="{2D19EA8C-52E2-47FC-8D9B-5CACCEFE55AD}" srcId="{DC89BD51-FBF6-4577-8968-CCD753EDC5BE}" destId="{8A39D340-3FB1-4A30-BEE4-B1628314D72E}" srcOrd="1" destOrd="0" parTransId="{60E9B575-5618-4452-A487-9365EC81ABF7}" sibTransId="{F46DD5F5-7827-4FAF-9B2B-3E12EEC63E0E}"/>
    <dgm:cxn modelId="{401368C0-CBD8-4811-B29A-E10A846EC74E}" type="presParOf" srcId="{1CFBD86E-FE06-4350-8923-6D4DC961BC6B}" destId="{5E323117-BC7A-45F3-B32A-BE95285A96AD}" srcOrd="0" destOrd="0" presId="urn:microsoft.com/office/officeart/2005/8/layout/hierarchy1"/>
    <dgm:cxn modelId="{379914F0-7192-4565-B445-E7CF9CBD9524}" type="presParOf" srcId="{5E323117-BC7A-45F3-B32A-BE95285A96AD}" destId="{DB1A54EF-F6FB-4279-AB94-CF990DAE3CEE}" srcOrd="0" destOrd="0" presId="urn:microsoft.com/office/officeart/2005/8/layout/hierarchy1"/>
    <dgm:cxn modelId="{7AA0BE77-DD35-4112-A409-3CE6A9879523}" type="presParOf" srcId="{DB1A54EF-F6FB-4279-AB94-CF990DAE3CEE}" destId="{1E000182-FE5E-4C51-8757-CA64256B37EF}" srcOrd="0" destOrd="0" presId="urn:microsoft.com/office/officeart/2005/8/layout/hierarchy1"/>
    <dgm:cxn modelId="{AAC53B3D-D81C-4293-98A3-25B55310B96B}" type="presParOf" srcId="{DB1A54EF-F6FB-4279-AB94-CF990DAE3CEE}" destId="{0F567409-620B-42FB-A2FA-65567553AA2E}" srcOrd="1" destOrd="0" presId="urn:microsoft.com/office/officeart/2005/8/layout/hierarchy1"/>
    <dgm:cxn modelId="{60A8F816-ABC2-40A7-AD9F-5996A2D55484}" type="presParOf" srcId="{5E323117-BC7A-45F3-B32A-BE95285A96AD}" destId="{68FDF501-FC22-426D-8310-AAB4AC6EB0BC}" srcOrd="1" destOrd="0" presId="urn:microsoft.com/office/officeart/2005/8/layout/hierarchy1"/>
    <dgm:cxn modelId="{987D4532-9825-4951-AA27-B54F966B1E44}" type="presParOf" srcId="{1CFBD86E-FE06-4350-8923-6D4DC961BC6B}" destId="{050B3728-BC9D-45A0-BF1C-E6288AAA7572}" srcOrd="1" destOrd="0" presId="urn:microsoft.com/office/officeart/2005/8/layout/hierarchy1"/>
    <dgm:cxn modelId="{3C2754CD-CA14-4B2A-B8BC-811ABB270BE3}" type="presParOf" srcId="{050B3728-BC9D-45A0-BF1C-E6288AAA7572}" destId="{47B1C320-C9D8-4CFB-B684-76D1E8753EE8}" srcOrd="0" destOrd="0" presId="urn:microsoft.com/office/officeart/2005/8/layout/hierarchy1"/>
    <dgm:cxn modelId="{B16E267D-8E79-4ECE-B876-C548C03AB6F2}" type="presParOf" srcId="{47B1C320-C9D8-4CFB-B684-76D1E8753EE8}" destId="{803AD865-7CD5-46CC-B707-D65EC2413391}" srcOrd="0" destOrd="0" presId="urn:microsoft.com/office/officeart/2005/8/layout/hierarchy1"/>
    <dgm:cxn modelId="{8D219900-9521-4F53-93CE-F224937D35F8}" type="presParOf" srcId="{47B1C320-C9D8-4CFB-B684-76D1E8753EE8}" destId="{F39F0C3B-61D2-4B0E-902D-23355EE10659}" srcOrd="1" destOrd="0" presId="urn:microsoft.com/office/officeart/2005/8/layout/hierarchy1"/>
    <dgm:cxn modelId="{33591F5D-45F5-47DA-9371-A965C1100AE5}" type="presParOf" srcId="{050B3728-BC9D-45A0-BF1C-E6288AAA7572}" destId="{3299A6F6-FEB1-4257-A638-45D8FDD353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2E7B85-421D-4DDF-9BE4-E2A4D0EC257E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B0C28DC4-B428-445C-9C9E-10086EF68501}">
      <dgm:prSet custT="1"/>
      <dgm:spPr/>
      <dgm:t>
        <a:bodyPr/>
        <a:lstStyle/>
        <a:p>
          <a:r>
            <a:rPr lang="en-US" sz="1800" dirty="0"/>
            <a:t>Disk duplicators</a:t>
          </a:r>
        </a:p>
      </dgm:t>
    </dgm:pt>
    <dgm:pt modelId="{D152BAAA-B18F-46CF-AA98-25DB7A6620A5}" type="parTrans" cxnId="{46ED1918-EBC8-467B-B8C2-EAA1724CB8B6}">
      <dgm:prSet/>
      <dgm:spPr/>
      <dgm:t>
        <a:bodyPr/>
        <a:lstStyle/>
        <a:p>
          <a:endParaRPr lang="en-US" sz="1800"/>
        </a:p>
      </dgm:t>
    </dgm:pt>
    <dgm:pt modelId="{A99E3D4A-BCEC-489B-BA5B-F9787556B180}" type="sibTrans" cxnId="{46ED1918-EBC8-467B-B8C2-EAA1724CB8B6}">
      <dgm:prSet/>
      <dgm:spPr/>
      <dgm:t>
        <a:bodyPr/>
        <a:lstStyle/>
        <a:p>
          <a:endParaRPr lang="en-US" sz="1800"/>
        </a:p>
      </dgm:t>
    </dgm:pt>
    <dgm:pt modelId="{C7DF9AD2-D1A6-4CF8-9942-095753EC6B7E}">
      <dgm:prSet custT="1"/>
      <dgm:spPr/>
      <dgm:t>
        <a:bodyPr/>
        <a:lstStyle/>
        <a:p>
          <a:r>
            <a:rPr lang="en-US" sz="1800"/>
            <a:t>Memory acquisition</a:t>
          </a:r>
        </a:p>
      </dgm:t>
    </dgm:pt>
    <dgm:pt modelId="{A65C3582-3A53-44FA-A669-19DDFA795D50}" type="parTrans" cxnId="{3F72C1A6-CAF2-455D-B6E1-7F9635BE3FB7}">
      <dgm:prSet/>
      <dgm:spPr/>
      <dgm:t>
        <a:bodyPr/>
        <a:lstStyle/>
        <a:p>
          <a:endParaRPr lang="en-US" sz="1800"/>
        </a:p>
      </dgm:t>
    </dgm:pt>
    <dgm:pt modelId="{DCCA99F0-7F18-47FA-B112-13B8BEA58BBA}" type="sibTrans" cxnId="{3F72C1A6-CAF2-455D-B6E1-7F9635BE3FB7}">
      <dgm:prSet/>
      <dgm:spPr/>
      <dgm:t>
        <a:bodyPr/>
        <a:lstStyle/>
        <a:p>
          <a:endParaRPr lang="en-US" sz="1800"/>
        </a:p>
      </dgm:t>
    </dgm:pt>
    <dgm:pt modelId="{61C0735E-478B-41D5-A21F-8AE1382FA8DA}">
      <dgm:prSet custT="1"/>
      <dgm:spPr/>
      <dgm:t>
        <a:bodyPr/>
        <a:lstStyle/>
        <a:p>
          <a:r>
            <a:rPr lang="en-US" sz="1800"/>
            <a:t>Network based acquisition tool</a:t>
          </a:r>
        </a:p>
      </dgm:t>
    </dgm:pt>
    <dgm:pt modelId="{7067446D-D96F-4C34-8CA0-DD4488C06ACC}" type="parTrans" cxnId="{BF51E12D-7971-4443-91E0-09B82C48CDAA}">
      <dgm:prSet/>
      <dgm:spPr/>
      <dgm:t>
        <a:bodyPr/>
        <a:lstStyle/>
        <a:p>
          <a:endParaRPr lang="en-US" sz="1800"/>
        </a:p>
      </dgm:t>
    </dgm:pt>
    <dgm:pt modelId="{EF25FB9F-543B-4439-B9EF-DC3D24DFC31B}" type="sibTrans" cxnId="{BF51E12D-7971-4443-91E0-09B82C48CDAA}">
      <dgm:prSet/>
      <dgm:spPr/>
      <dgm:t>
        <a:bodyPr/>
        <a:lstStyle/>
        <a:p>
          <a:endParaRPr lang="en-US" sz="1800"/>
        </a:p>
      </dgm:t>
    </dgm:pt>
    <dgm:pt modelId="{E16F525E-702D-49A2-97B7-476AC44623DB}">
      <dgm:prSet custT="1"/>
      <dgm:spPr/>
      <dgm:t>
        <a:bodyPr/>
        <a:lstStyle/>
        <a:p>
          <a:r>
            <a:rPr lang="en-US" sz="1800"/>
            <a:t>JTAG equipment</a:t>
          </a:r>
        </a:p>
      </dgm:t>
    </dgm:pt>
    <dgm:pt modelId="{5A6FC106-6479-448C-A1AB-E3D385F31069}" type="parTrans" cxnId="{62749845-A848-48D8-848F-9450E6567DA0}">
      <dgm:prSet/>
      <dgm:spPr/>
      <dgm:t>
        <a:bodyPr/>
        <a:lstStyle/>
        <a:p>
          <a:endParaRPr lang="en-US" sz="1800"/>
        </a:p>
      </dgm:t>
    </dgm:pt>
    <dgm:pt modelId="{2D65C476-E4A8-4C0C-90CB-D499E4BBDDCC}" type="sibTrans" cxnId="{62749845-A848-48D8-848F-9450E6567DA0}">
      <dgm:prSet/>
      <dgm:spPr/>
      <dgm:t>
        <a:bodyPr/>
        <a:lstStyle/>
        <a:p>
          <a:endParaRPr lang="en-US" sz="1800"/>
        </a:p>
      </dgm:t>
    </dgm:pt>
    <dgm:pt modelId="{FEF119C2-C342-475A-875A-1E4A81F56DFB}" type="pres">
      <dgm:prSet presAssocID="{802E7B85-421D-4DDF-9BE4-E2A4D0EC25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D93010-5A90-456C-AFC5-CB525107943F}" type="pres">
      <dgm:prSet presAssocID="{B0C28DC4-B428-445C-9C9E-10086EF68501}" presName="hierRoot1" presStyleCnt="0"/>
      <dgm:spPr/>
    </dgm:pt>
    <dgm:pt modelId="{0C9E97CA-A156-4A59-84AF-8718BB6BEA52}" type="pres">
      <dgm:prSet presAssocID="{B0C28DC4-B428-445C-9C9E-10086EF68501}" presName="composite" presStyleCnt="0"/>
      <dgm:spPr/>
    </dgm:pt>
    <dgm:pt modelId="{FCFEFD8E-5628-4C41-84D4-C7654283532C}" type="pres">
      <dgm:prSet presAssocID="{B0C28DC4-B428-445C-9C9E-10086EF68501}" presName="background" presStyleLbl="node0" presStyleIdx="0" presStyleCnt="4"/>
      <dgm:spPr/>
    </dgm:pt>
    <dgm:pt modelId="{A30DC327-EC2A-4B73-AABC-CD8DD6B0AA82}" type="pres">
      <dgm:prSet presAssocID="{B0C28DC4-B428-445C-9C9E-10086EF68501}" presName="text" presStyleLbl="fgAcc0" presStyleIdx="0" presStyleCnt="4">
        <dgm:presLayoutVars>
          <dgm:chPref val="3"/>
        </dgm:presLayoutVars>
      </dgm:prSet>
      <dgm:spPr/>
    </dgm:pt>
    <dgm:pt modelId="{9A28A127-4E03-4F5C-B6C4-F0833172DE70}" type="pres">
      <dgm:prSet presAssocID="{B0C28DC4-B428-445C-9C9E-10086EF68501}" presName="hierChild2" presStyleCnt="0"/>
      <dgm:spPr/>
    </dgm:pt>
    <dgm:pt modelId="{6C130DBD-860F-4625-BBBC-DC5F8DAE1664}" type="pres">
      <dgm:prSet presAssocID="{C7DF9AD2-D1A6-4CF8-9942-095753EC6B7E}" presName="hierRoot1" presStyleCnt="0"/>
      <dgm:spPr/>
    </dgm:pt>
    <dgm:pt modelId="{4541232F-5058-48D7-AFE4-6392CB180608}" type="pres">
      <dgm:prSet presAssocID="{C7DF9AD2-D1A6-4CF8-9942-095753EC6B7E}" presName="composite" presStyleCnt="0"/>
      <dgm:spPr/>
    </dgm:pt>
    <dgm:pt modelId="{B337BFC5-EB59-4435-BC35-0B0450EB6C34}" type="pres">
      <dgm:prSet presAssocID="{C7DF9AD2-D1A6-4CF8-9942-095753EC6B7E}" presName="background" presStyleLbl="node0" presStyleIdx="1" presStyleCnt="4"/>
      <dgm:spPr/>
    </dgm:pt>
    <dgm:pt modelId="{56C2B4E9-E6B9-4873-A8B6-42738CDA8BD5}" type="pres">
      <dgm:prSet presAssocID="{C7DF9AD2-D1A6-4CF8-9942-095753EC6B7E}" presName="text" presStyleLbl="fgAcc0" presStyleIdx="1" presStyleCnt="4">
        <dgm:presLayoutVars>
          <dgm:chPref val="3"/>
        </dgm:presLayoutVars>
      </dgm:prSet>
      <dgm:spPr/>
    </dgm:pt>
    <dgm:pt modelId="{8D4E2CAC-85DD-4BE4-A5A3-3D719FD536F7}" type="pres">
      <dgm:prSet presAssocID="{C7DF9AD2-D1A6-4CF8-9942-095753EC6B7E}" presName="hierChild2" presStyleCnt="0"/>
      <dgm:spPr/>
    </dgm:pt>
    <dgm:pt modelId="{7C58E391-199E-4A90-872B-4E750DFD48F9}" type="pres">
      <dgm:prSet presAssocID="{61C0735E-478B-41D5-A21F-8AE1382FA8DA}" presName="hierRoot1" presStyleCnt="0"/>
      <dgm:spPr/>
    </dgm:pt>
    <dgm:pt modelId="{64041CAE-A3AE-4C68-9BED-D32FFC15BBB3}" type="pres">
      <dgm:prSet presAssocID="{61C0735E-478B-41D5-A21F-8AE1382FA8DA}" presName="composite" presStyleCnt="0"/>
      <dgm:spPr/>
    </dgm:pt>
    <dgm:pt modelId="{88449961-D8EB-4A11-916E-DFDFC9C9C474}" type="pres">
      <dgm:prSet presAssocID="{61C0735E-478B-41D5-A21F-8AE1382FA8DA}" presName="background" presStyleLbl="node0" presStyleIdx="2" presStyleCnt="4"/>
      <dgm:spPr/>
    </dgm:pt>
    <dgm:pt modelId="{375786B8-A88A-4FB3-B6E5-F8BE9284624E}" type="pres">
      <dgm:prSet presAssocID="{61C0735E-478B-41D5-A21F-8AE1382FA8DA}" presName="text" presStyleLbl="fgAcc0" presStyleIdx="2" presStyleCnt="4">
        <dgm:presLayoutVars>
          <dgm:chPref val="3"/>
        </dgm:presLayoutVars>
      </dgm:prSet>
      <dgm:spPr/>
    </dgm:pt>
    <dgm:pt modelId="{8CAEDAE4-CC47-4211-A31A-D5034C928698}" type="pres">
      <dgm:prSet presAssocID="{61C0735E-478B-41D5-A21F-8AE1382FA8DA}" presName="hierChild2" presStyleCnt="0"/>
      <dgm:spPr/>
    </dgm:pt>
    <dgm:pt modelId="{A17C020A-71EE-4BC7-AE4E-F6B67C66C896}" type="pres">
      <dgm:prSet presAssocID="{E16F525E-702D-49A2-97B7-476AC44623DB}" presName="hierRoot1" presStyleCnt="0"/>
      <dgm:spPr/>
    </dgm:pt>
    <dgm:pt modelId="{18837937-8EDE-4147-8DC7-7EB70FE5EE11}" type="pres">
      <dgm:prSet presAssocID="{E16F525E-702D-49A2-97B7-476AC44623DB}" presName="composite" presStyleCnt="0"/>
      <dgm:spPr/>
    </dgm:pt>
    <dgm:pt modelId="{5646DFC2-AEFA-43C9-BCB0-DC892AE97D5D}" type="pres">
      <dgm:prSet presAssocID="{E16F525E-702D-49A2-97B7-476AC44623DB}" presName="background" presStyleLbl="node0" presStyleIdx="3" presStyleCnt="4"/>
      <dgm:spPr/>
    </dgm:pt>
    <dgm:pt modelId="{3A73B2C2-A22B-4702-B37A-2AD091D5EB67}" type="pres">
      <dgm:prSet presAssocID="{E16F525E-702D-49A2-97B7-476AC44623DB}" presName="text" presStyleLbl="fgAcc0" presStyleIdx="3" presStyleCnt="4">
        <dgm:presLayoutVars>
          <dgm:chPref val="3"/>
        </dgm:presLayoutVars>
      </dgm:prSet>
      <dgm:spPr/>
    </dgm:pt>
    <dgm:pt modelId="{36117DC4-7013-47C8-B547-0DF3AB7D80AF}" type="pres">
      <dgm:prSet presAssocID="{E16F525E-702D-49A2-97B7-476AC44623DB}" presName="hierChild2" presStyleCnt="0"/>
      <dgm:spPr/>
    </dgm:pt>
  </dgm:ptLst>
  <dgm:cxnLst>
    <dgm:cxn modelId="{46ED1918-EBC8-467B-B8C2-EAA1724CB8B6}" srcId="{802E7B85-421D-4DDF-9BE4-E2A4D0EC257E}" destId="{B0C28DC4-B428-445C-9C9E-10086EF68501}" srcOrd="0" destOrd="0" parTransId="{D152BAAA-B18F-46CF-AA98-25DB7A6620A5}" sibTransId="{A99E3D4A-BCEC-489B-BA5B-F9787556B180}"/>
    <dgm:cxn modelId="{BF51E12D-7971-4443-91E0-09B82C48CDAA}" srcId="{802E7B85-421D-4DDF-9BE4-E2A4D0EC257E}" destId="{61C0735E-478B-41D5-A21F-8AE1382FA8DA}" srcOrd="2" destOrd="0" parTransId="{7067446D-D96F-4C34-8CA0-DD4488C06ACC}" sibTransId="{EF25FB9F-543B-4439-B9EF-DC3D24DFC31B}"/>
    <dgm:cxn modelId="{62749845-A848-48D8-848F-9450E6567DA0}" srcId="{802E7B85-421D-4DDF-9BE4-E2A4D0EC257E}" destId="{E16F525E-702D-49A2-97B7-476AC44623DB}" srcOrd="3" destOrd="0" parTransId="{5A6FC106-6479-448C-A1AB-E3D385F31069}" sibTransId="{2D65C476-E4A8-4C0C-90CB-D499E4BBDDCC}"/>
    <dgm:cxn modelId="{0D6C6E5A-4C96-40A8-9FCB-EE8AF999FE52}" type="presOf" srcId="{61C0735E-478B-41D5-A21F-8AE1382FA8DA}" destId="{375786B8-A88A-4FB3-B6E5-F8BE9284624E}" srcOrd="0" destOrd="0" presId="urn:microsoft.com/office/officeart/2005/8/layout/hierarchy1"/>
    <dgm:cxn modelId="{FF41A598-4ABA-4DCC-8273-0C8D450F739F}" type="presOf" srcId="{802E7B85-421D-4DDF-9BE4-E2A4D0EC257E}" destId="{FEF119C2-C342-475A-875A-1E4A81F56DFB}" srcOrd="0" destOrd="0" presId="urn:microsoft.com/office/officeart/2005/8/layout/hierarchy1"/>
    <dgm:cxn modelId="{B767EE9E-31A2-4148-AC8A-5443E7288115}" type="presOf" srcId="{C7DF9AD2-D1A6-4CF8-9942-095753EC6B7E}" destId="{56C2B4E9-E6B9-4873-A8B6-42738CDA8BD5}" srcOrd="0" destOrd="0" presId="urn:microsoft.com/office/officeart/2005/8/layout/hierarchy1"/>
    <dgm:cxn modelId="{3F72C1A6-CAF2-455D-B6E1-7F9635BE3FB7}" srcId="{802E7B85-421D-4DDF-9BE4-E2A4D0EC257E}" destId="{C7DF9AD2-D1A6-4CF8-9942-095753EC6B7E}" srcOrd="1" destOrd="0" parTransId="{A65C3582-3A53-44FA-A669-19DDFA795D50}" sibTransId="{DCCA99F0-7F18-47FA-B112-13B8BEA58BBA}"/>
    <dgm:cxn modelId="{86CF58EB-3B51-49A0-A81D-805F343DA1C3}" type="presOf" srcId="{B0C28DC4-B428-445C-9C9E-10086EF68501}" destId="{A30DC327-EC2A-4B73-AABC-CD8DD6B0AA82}" srcOrd="0" destOrd="0" presId="urn:microsoft.com/office/officeart/2005/8/layout/hierarchy1"/>
    <dgm:cxn modelId="{8B5E0BF7-AF83-4E61-A2FD-F7D20A75E4CA}" type="presOf" srcId="{E16F525E-702D-49A2-97B7-476AC44623DB}" destId="{3A73B2C2-A22B-4702-B37A-2AD091D5EB67}" srcOrd="0" destOrd="0" presId="urn:microsoft.com/office/officeart/2005/8/layout/hierarchy1"/>
    <dgm:cxn modelId="{D6026515-87AE-4AEE-8A14-571BCBEF3D84}" type="presParOf" srcId="{FEF119C2-C342-475A-875A-1E4A81F56DFB}" destId="{89D93010-5A90-456C-AFC5-CB525107943F}" srcOrd="0" destOrd="0" presId="urn:microsoft.com/office/officeart/2005/8/layout/hierarchy1"/>
    <dgm:cxn modelId="{C2F71EA2-5094-4FF0-AA31-115A2B274376}" type="presParOf" srcId="{89D93010-5A90-456C-AFC5-CB525107943F}" destId="{0C9E97CA-A156-4A59-84AF-8718BB6BEA52}" srcOrd="0" destOrd="0" presId="urn:microsoft.com/office/officeart/2005/8/layout/hierarchy1"/>
    <dgm:cxn modelId="{107517D2-1A18-49D0-8249-6867149CCDBD}" type="presParOf" srcId="{0C9E97CA-A156-4A59-84AF-8718BB6BEA52}" destId="{FCFEFD8E-5628-4C41-84D4-C7654283532C}" srcOrd="0" destOrd="0" presId="urn:microsoft.com/office/officeart/2005/8/layout/hierarchy1"/>
    <dgm:cxn modelId="{46FE4E26-01F2-405F-9158-4F4D204F5D59}" type="presParOf" srcId="{0C9E97CA-A156-4A59-84AF-8718BB6BEA52}" destId="{A30DC327-EC2A-4B73-AABC-CD8DD6B0AA82}" srcOrd="1" destOrd="0" presId="urn:microsoft.com/office/officeart/2005/8/layout/hierarchy1"/>
    <dgm:cxn modelId="{1BA027EB-891B-4666-BDF3-C5C2403BA6B4}" type="presParOf" srcId="{89D93010-5A90-456C-AFC5-CB525107943F}" destId="{9A28A127-4E03-4F5C-B6C4-F0833172DE70}" srcOrd="1" destOrd="0" presId="urn:microsoft.com/office/officeart/2005/8/layout/hierarchy1"/>
    <dgm:cxn modelId="{2209AC1C-219B-40FC-A65F-B06B405EEC0B}" type="presParOf" srcId="{FEF119C2-C342-475A-875A-1E4A81F56DFB}" destId="{6C130DBD-860F-4625-BBBC-DC5F8DAE1664}" srcOrd="1" destOrd="0" presId="urn:microsoft.com/office/officeart/2005/8/layout/hierarchy1"/>
    <dgm:cxn modelId="{DE254FD0-A06A-4794-AF21-6315E5417810}" type="presParOf" srcId="{6C130DBD-860F-4625-BBBC-DC5F8DAE1664}" destId="{4541232F-5058-48D7-AFE4-6392CB180608}" srcOrd="0" destOrd="0" presId="urn:microsoft.com/office/officeart/2005/8/layout/hierarchy1"/>
    <dgm:cxn modelId="{2186458E-53CC-49A1-9C43-11F59494E86C}" type="presParOf" srcId="{4541232F-5058-48D7-AFE4-6392CB180608}" destId="{B337BFC5-EB59-4435-BC35-0B0450EB6C34}" srcOrd="0" destOrd="0" presId="urn:microsoft.com/office/officeart/2005/8/layout/hierarchy1"/>
    <dgm:cxn modelId="{EB519690-927B-4DB1-AEB4-DE4FB870030F}" type="presParOf" srcId="{4541232F-5058-48D7-AFE4-6392CB180608}" destId="{56C2B4E9-E6B9-4873-A8B6-42738CDA8BD5}" srcOrd="1" destOrd="0" presId="urn:microsoft.com/office/officeart/2005/8/layout/hierarchy1"/>
    <dgm:cxn modelId="{E324010D-0336-42A7-A194-0C517B85F9A5}" type="presParOf" srcId="{6C130DBD-860F-4625-BBBC-DC5F8DAE1664}" destId="{8D4E2CAC-85DD-4BE4-A5A3-3D719FD536F7}" srcOrd="1" destOrd="0" presId="urn:microsoft.com/office/officeart/2005/8/layout/hierarchy1"/>
    <dgm:cxn modelId="{7B92648A-8E4B-487E-A2FE-92BD5BFF50BA}" type="presParOf" srcId="{FEF119C2-C342-475A-875A-1E4A81F56DFB}" destId="{7C58E391-199E-4A90-872B-4E750DFD48F9}" srcOrd="2" destOrd="0" presId="urn:microsoft.com/office/officeart/2005/8/layout/hierarchy1"/>
    <dgm:cxn modelId="{D15AAF14-A7E9-4E27-88BC-A7D4CCE2D46C}" type="presParOf" srcId="{7C58E391-199E-4A90-872B-4E750DFD48F9}" destId="{64041CAE-A3AE-4C68-9BED-D32FFC15BBB3}" srcOrd="0" destOrd="0" presId="urn:microsoft.com/office/officeart/2005/8/layout/hierarchy1"/>
    <dgm:cxn modelId="{361273A0-E1AB-4A76-ADF8-4B755C406082}" type="presParOf" srcId="{64041CAE-A3AE-4C68-9BED-D32FFC15BBB3}" destId="{88449961-D8EB-4A11-916E-DFDFC9C9C474}" srcOrd="0" destOrd="0" presId="urn:microsoft.com/office/officeart/2005/8/layout/hierarchy1"/>
    <dgm:cxn modelId="{1FB00889-2890-4657-9760-869491A787E0}" type="presParOf" srcId="{64041CAE-A3AE-4C68-9BED-D32FFC15BBB3}" destId="{375786B8-A88A-4FB3-B6E5-F8BE9284624E}" srcOrd="1" destOrd="0" presId="urn:microsoft.com/office/officeart/2005/8/layout/hierarchy1"/>
    <dgm:cxn modelId="{B796FFA5-2603-4771-9AA9-966D622EE3AF}" type="presParOf" srcId="{7C58E391-199E-4A90-872B-4E750DFD48F9}" destId="{8CAEDAE4-CC47-4211-A31A-D5034C928698}" srcOrd="1" destOrd="0" presId="urn:microsoft.com/office/officeart/2005/8/layout/hierarchy1"/>
    <dgm:cxn modelId="{09B1E43E-46AD-4EED-B37C-7F5485842C44}" type="presParOf" srcId="{FEF119C2-C342-475A-875A-1E4A81F56DFB}" destId="{A17C020A-71EE-4BC7-AE4E-F6B67C66C896}" srcOrd="3" destOrd="0" presId="urn:microsoft.com/office/officeart/2005/8/layout/hierarchy1"/>
    <dgm:cxn modelId="{F067A7AE-30D2-482E-9BBE-AEBBAB92F0EC}" type="presParOf" srcId="{A17C020A-71EE-4BC7-AE4E-F6B67C66C896}" destId="{18837937-8EDE-4147-8DC7-7EB70FE5EE11}" srcOrd="0" destOrd="0" presId="urn:microsoft.com/office/officeart/2005/8/layout/hierarchy1"/>
    <dgm:cxn modelId="{78BF22ED-590A-464F-93A9-1BF641F893D5}" type="presParOf" srcId="{18837937-8EDE-4147-8DC7-7EB70FE5EE11}" destId="{5646DFC2-AEFA-43C9-BCB0-DC892AE97D5D}" srcOrd="0" destOrd="0" presId="urn:microsoft.com/office/officeart/2005/8/layout/hierarchy1"/>
    <dgm:cxn modelId="{2FCCB4FC-D260-45B9-BF93-D463B8B77831}" type="presParOf" srcId="{18837937-8EDE-4147-8DC7-7EB70FE5EE11}" destId="{3A73B2C2-A22B-4702-B37A-2AD091D5EB67}" srcOrd="1" destOrd="0" presId="urn:microsoft.com/office/officeart/2005/8/layout/hierarchy1"/>
    <dgm:cxn modelId="{CE11B21C-1EEA-4004-8995-9C0453B73745}" type="presParOf" srcId="{A17C020A-71EE-4BC7-AE4E-F6B67C66C896}" destId="{36117DC4-7013-47C8-B547-0DF3AB7D80A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F34B0-DD71-4C53-A327-5F98C09D985E}">
      <dsp:nvSpPr>
        <dsp:cNvPr id="0" name=""/>
        <dsp:cNvSpPr/>
      </dsp:nvSpPr>
      <dsp:spPr>
        <a:xfrm>
          <a:off x="425024" y="426"/>
          <a:ext cx="1914098" cy="1148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Started in IT in 1980</a:t>
          </a:r>
        </a:p>
      </dsp:txBody>
      <dsp:txXfrm>
        <a:off x="425024" y="426"/>
        <a:ext cx="1914098" cy="1148458"/>
      </dsp:txXfrm>
    </dsp:sp>
    <dsp:sp modelId="{C5867151-E4AF-41CE-86CF-DC79B7C76287}">
      <dsp:nvSpPr>
        <dsp:cNvPr id="0" name=""/>
        <dsp:cNvSpPr/>
      </dsp:nvSpPr>
      <dsp:spPr>
        <a:xfrm>
          <a:off x="2530532" y="426"/>
          <a:ext cx="1914098" cy="1148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Started working with OT systems in 1998</a:t>
          </a:r>
        </a:p>
      </dsp:txBody>
      <dsp:txXfrm>
        <a:off x="2530532" y="426"/>
        <a:ext cx="1914098" cy="1148458"/>
      </dsp:txXfrm>
    </dsp:sp>
    <dsp:sp modelId="{AF6148DF-AB01-4E26-95F3-CE369FBA8379}">
      <dsp:nvSpPr>
        <dsp:cNvPr id="0" name=""/>
        <dsp:cNvSpPr/>
      </dsp:nvSpPr>
      <dsp:spPr>
        <a:xfrm>
          <a:off x="425024" y="1340295"/>
          <a:ext cx="1914098" cy="1148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Drilling, downhole, pipelines, refining and retail of petroleum products</a:t>
          </a:r>
        </a:p>
      </dsp:txBody>
      <dsp:txXfrm>
        <a:off x="425024" y="1340295"/>
        <a:ext cx="1914098" cy="1148458"/>
      </dsp:txXfrm>
    </dsp:sp>
    <dsp:sp modelId="{CDC37D7C-467D-4E54-99F3-FB606DC62D37}">
      <dsp:nvSpPr>
        <dsp:cNvPr id="0" name=""/>
        <dsp:cNvSpPr/>
      </dsp:nvSpPr>
      <dsp:spPr>
        <a:xfrm>
          <a:off x="2530532" y="1340295"/>
          <a:ext cx="1914098" cy="1148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Supported manufacturing systems</a:t>
          </a:r>
        </a:p>
      </dsp:txBody>
      <dsp:txXfrm>
        <a:off x="2530532" y="1340295"/>
        <a:ext cx="1914098" cy="1148458"/>
      </dsp:txXfrm>
    </dsp:sp>
    <dsp:sp modelId="{37D44BCF-5EA0-439D-A0DA-8E881CCF08EC}">
      <dsp:nvSpPr>
        <dsp:cNvPr id="0" name=""/>
        <dsp:cNvSpPr/>
      </dsp:nvSpPr>
      <dsp:spPr>
        <a:xfrm>
          <a:off x="1477778" y="2680164"/>
          <a:ext cx="1914098" cy="1148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Support for Foothills Hospital ICU ward</a:t>
          </a:r>
        </a:p>
      </dsp:txBody>
      <dsp:txXfrm>
        <a:off x="1477778" y="2680164"/>
        <a:ext cx="1914098" cy="11484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CB74F-A700-4568-84DE-796FF4DD56E1}">
      <dsp:nvSpPr>
        <dsp:cNvPr id="0" name=""/>
        <dsp:cNvSpPr/>
      </dsp:nvSpPr>
      <dsp:spPr>
        <a:xfrm>
          <a:off x="907184" y="1184"/>
          <a:ext cx="1804734" cy="1082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Similarities and difference – big picture</a:t>
          </a:r>
        </a:p>
      </dsp:txBody>
      <dsp:txXfrm>
        <a:off x="907184" y="1184"/>
        <a:ext cx="1804734" cy="1082840"/>
      </dsp:txXfrm>
    </dsp:sp>
    <dsp:sp modelId="{D21547DE-44B8-40E9-B24E-6F6183FCFE89}">
      <dsp:nvSpPr>
        <dsp:cNvPr id="0" name=""/>
        <dsp:cNvSpPr/>
      </dsp:nvSpPr>
      <dsp:spPr>
        <a:xfrm>
          <a:off x="2892392" y="1184"/>
          <a:ext cx="1804734" cy="108284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Similarities and differences – DFIR</a:t>
          </a:r>
        </a:p>
      </dsp:txBody>
      <dsp:txXfrm>
        <a:off x="2892392" y="1184"/>
        <a:ext cx="1804734" cy="1082840"/>
      </dsp:txXfrm>
    </dsp:sp>
    <dsp:sp modelId="{2DF184C3-2007-4F30-85EF-00058F09A772}">
      <dsp:nvSpPr>
        <dsp:cNvPr id="0" name=""/>
        <dsp:cNvSpPr/>
      </dsp:nvSpPr>
      <dsp:spPr>
        <a:xfrm>
          <a:off x="4877600" y="1184"/>
          <a:ext cx="1804734" cy="108284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 to ask</a:t>
          </a:r>
        </a:p>
      </dsp:txBody>
      <dsp:txXfrm>
        <a:off x="4877600" y="1184"/>
        <a:ext cx="1804734" cy="1082840"/>
      </dsp:txXfrm>
    </dsp:sp>
    <dsp:sp modelId="{7CF4563C-8D14-4050-8B0B-FCEA89DE0CDF}">
      <dsp:nvSpPr>
        <dsp:cNvPr id="0" name=""/>
        <dsp:cNvSpPr/>
      </dsp:nvSpPr>
      <dsp:spPr>
        <a:xfrm>
          <a:off x="907184" y="1264498"/>
          <a:ext cx="1804734" cy="108284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Aligning with Processes</a:t>
          </a:r>
        </a:p>
      </dsp:txBody>
      <dsp:txXfrm>
        <a:off x="907184" y="1264498"/>
        <a:ext cx="1804734" cy="1082840"/>
      </dsp:txXfrm>
    </dsp:sp>
    <dsp:sp modelId="{72797FBF-6EAF-487A-B346-184BC1BE0AD3}">
      <dsp:nvSpPr>
        <dsp:cNvPr id="0" name=""/>
        <dsp:cNvSpPr/>
      </dsp:nvSpPr>
      <dsp:spPr>
        <a:xfrm>
          <a:off x="2892392" y="1264498"/>
          <a:ext cx="1804734" cy="108284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Tools</a:t>
          </a:r>
        </a:p>
      </dsp:txBody>
      <dsp:txXfrm>
        <a:off x="2892392" y="1264498"/>
        <a:ext cx="1804734" cy="1082840"/>
      </dsp:txXfrm>
    </dsp:sp>
    <dsp:sp modelId="{6C681496-4463-4F1C-877C-FAB0F06E1125}">
      <dsp:nvSpPr>
        <dsp:cNvPr id="0" name=""/>
        <dsp:cNvSpPr/>
      </dsp:nvSpPr>
      <dsp:spPr>
        <a:xfrm>
          <a:off x="4877600" y="1264498"/>
          <a:ext cx="1804734" cy="108284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Communicating with Field Staff</a:t>
          </a:r>
        </a:p>
      </dsp:txBody>
      <dsp:txXfrm>
        <a:off x="4877600" y="1264498"/>
        <a:ext cx="1804734" cy="1082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C8FB4-0CAF-4666-8D0F-22BEADF873BE}">
      <dsp:nvSpPr>
        <dsp:cNvPr id="0" name=""/>
        <dsp:cNvSpPr/>
      </dsp:nvSpPr>
      <dsp:spPr>
        <a:xfrm>
          <a:off x="483638" y="749"/>
          <a:ext cx="2086065" cy="12516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Uptime and safety</a:t>
          </a:r>
        </a:p>
      </dsp:txBody>
      <dsp:txXfrm>
        <a:off x="483638" y="749"/>
        <a:ext cx="2086065" cy="1251639"/>
      </dsp:txXfrm>
    </dsp:sp>
    <dsp:sp modelId="{F0A1A80A-0229-40E8-9810-357E453C7E74}">
      <dsp:nvSpPr>
        <dsp:cNvPr id="0" name=""/>
        <dsp:cNvSpPr/>
      </dsp:nvSpPr>
      <dsp:spPr>
        <a:xfrm>
          <a:off x="2778311" y="749"/>
          <a:ext cx="2086065" cy="12516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Physical interaction</a:t>
          </a:r>
        </a:p>
      </dsp:txBody>
      <dsp:txXfrm>
        <a:off x="2778311" y="749"/>
        <a:ext cx="2086065" cy="1251639"/>
      </dsp:txXfrm>
    </dsp:sp>
    <dsp:sp modelId="{26A3FA03-D097-452A-A268-5AA64588BB4C}">
      <dsp:nvSpPr>
        <dsp:cNvPr id="0" name=""/>
        <dsp:cNvSpPr/>
      </dsp:nvSpPr>
      <dsp:spPr>
        <a:xfrm>
          <a:off x="5072984" y="749"/>
          <a:ext cx="2086065" cy="12516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Blue team practices are new</a:t>
          </a:r>
        </a:p>
      </dsp:txBody>
      <dsp:txXfrm>
        <a:off x="5072984" y="749"/>
        <a:ext cx="2086065" cy="1251639"/>
      </dsp:txXfrm>
    </dsp:sp>
    <dsp:sp modelId="{A5D643C9-B21B-44C0-B414-6DF5266B9CFA}">
      <dsp:nvSpPr>
        <dsp:cNvPr id="0" name=""/>
        <dsp:cNvSpPr/>
      </dsp:nvSpPr>
      <dsp:spPr>
        <a:xfrm>
          <a:off x="483638" y="1460995"/>
          <a:ext cx="2086065" cy="12516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“Pre-cyber security” designs</a:t>
          </a:r>
        </a:p>
      </dsp:txBody>
      <dsp:txXfrm>
        <a:off x="483638" y="1460995"/>
        <a:ext cx="2086065" cy="1251639"/>
      </dsp:txXfrm>
    </dsp:sp>
    <dsp:sp modelId="{E44838BA-874D-48C7-9CD8-A6055D08AE67}">
      <dsp:nvSpPr>
        <dsp:cNvPr id="0" name=""/>
        <dsp:cNvSpPr/>
      </dsp:nvSpPr>
      <dsp:spPr>
        <a:xfrm>
          <a:off x="2778311" y="1460995"/>
          <a:ext cx="2086065" cy="12516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Less known protocols</a:t>
          </a:r>
        </a:p>
      </dsp:txBody>
      <dsp:txXfrm>
        <a:off x="2778311" y="1460995"/>
        <a:ext cx="2086065" cy="1251639"/>
      </dsp:txXfrm>
    </dsp:sp>
    <dsp:sp modelId="{11563785-A892-4E79-BD8D-C0B86CF4EB26}">
      <dsp:nvSpPr>
        <dsp:cNvPr id="0" name=""/>
        <dsp:cNvSpPr/>
      </dsp:nvSpPr>
      <dsp:spPr>
        <a:xfrm>
          <a:off x="5072984" y="1460995"/>
          <a:ext cx="2086065" cy="12516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And when things go wrong…</a:t>
          </a:r>
        </a:p>
      </dsp:txBody>
      <dsp:txXfrm>
        <a:off x="5072984" y="1460995"/>
        <a:ext cx="2086065" cy="1251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7AF61-3478-4E1C-B8A3-6BCFAB24EE54}">
      <dsp:nvSpPr>
        <dsp:cNvPr id="0" name=""/>
        <dsp:cNvSpPr/>
      </dsp:nvSpPr>
      <dsp:spPr>
        <a:xfrm>
          <a:off x="2809614" y="894978"/>
          <a:ext cx="91440" cy="409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82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76451-3C9F-49AC-945A-03F4C3F5D151}">
      <dsp:nvSpPr>
        <dsp:cNvPr id="0" name=""/>
        <dsp:cNvSpPr/>
      </dsp:nvSpPr>
      <dsp:spPr>
        <a:xfrm>
          <a:off x="428485" y="175"/>
          <a:ext cx="1409138" cy="8948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2A5841-9DD1-45F9-A024-B8DC193EA1EA}">
      <dsp:nvSpPr>
        <dsp:cNvPr id="0" name=""/>
        <dsp:cNvSpPr/>
      </dsp:nvSpPr>
      <dsp:spPr>
        <a:xfrm>
          <a:off x="585056" y="148917"/>
          <a:ext cx="1409138" cy="894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Limited number of breach scenarios</a:t>
          </a:r>
        </a:p>
      </dsp:txBody>
      <dsp:txXfrm>
        <a:off x="611264" y="175125"/>
        <a:ext cx="1356722" cy="842386"/>
      </dsp:txXfrm>
    </dsp:sp>
    <dsp:sp modelId="{85B1BA3B-8512-4F87-8B10-FE86A2B210AF}">
      <dsp:nvSpPr>
        <dsp:cNvPr id="0" name=""/>
        <dsp:cNvSpPr/>
      </dsp:nvSpPr>
      <dsp:spPr>
        <a:xfrm>
          <a:off x="2150765" y="175"/>
          <a:ext cx="1409138" cy="8948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3DA0A7-A9B4-4A11-88E3-0C0DAF18AF7D}">
      <dsp:nvSpPr>
        <dsp:cNvPr id="0" name=""/>
        <dsp:cNvSpPr/>
      </dsp:nvSpPr>
      <dsp:spPr>
        <a:xfrm>
          <a:off x="2307336" y="148917"/>
          <a:ext cx="1409138" cy="894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Computers are still computers.</a:t>
          </a:r>
        </a:p>
      </dsp:txBody>
      <dsp:txXfrm>
        <a:off x="2333544" y="175125"/>
        <a:ext cx="1356722" cy="842386"/>
      </dsp:txXfrm>
    </dsp:sp>
    <dsp:sp modelId="{F2BC3E7C-8486-41FE-9298-303864664473}">
      <dsp:nvSpPr>
        <dsp:cNvPr id="0" name=""/>
        <dsp:cNvSpPr/>
      </dsp:nvSpPr>
      <dsp:spPr>
        <a:xfrm>
          <a:off x="2150765" y="1304802"/>
          <a:ext cx="1409138" cy="8948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B1635-BCA6-4B25-92E1-B3899E84F242}">
      <dsp:nvSpPr>
        <dsp:cNvPr id="0" name=""/>
        <dsp:cNvSpPr/>
      </dsp:nvSpPr>
      <dsp:spPr>
        <a:xfrm>
          <a:off x="2307336" y="1453544"/>
          <a:ext cx="1409138" cy="894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Code is still code.</a:t>
          </a:r>
        </a:p>
      </dsp:txBody>
      <dsp:txXfrm>
        <a:off x="2333544" y="1479752"/>
        <a:ext cx="1356722" cy="842386"/>
      </dsp:txXfrm>
    </dsp:sp>
    <dsp:sp modelId="{ED6D10E5-7393-434B-B3D5-406633BD0888}">
      <dsp:nvSpPr>
        <dsp:cNvPr id="0" name=""/>
        <dsp:cNvSpPr/>
      </dsp:nvSpPr>
      <dsp:spPr>
        <a:xfrm>
          <a:off x="3873045" y="175"/>
          <a:ext cx="1409138" cy="8948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C422A-49A9-4D87-A4B6-3CBEDE2B475A}">
      <dsp:nvSpPr>
        <dsp:cNvPr id="0" name=""/>
        <dsp:cNvSpPr/>
      </dsp:nvSpPr>
      <dsp:spPr>
        <a:xfrm>
          <a:off x="4029616" y="148917"/>
          <a:ext cx="1409138" cy="894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Standards</a:t>
          </a:r>
        </a:p>
      </dsp:txBody>
      <dsp:txXfrm>
        <a:off x="4055824" y="175125"/>
        <a:ext cx="1356722" cy="842386"/>
      </dsp:txXfrm>
    </dsp:sp>
    <dsp:sp modelId="{802B1D9B-3C74-4D5E-B1B2-FC8498EA9B99}">
      <dsp:nvSpPr>
        <dsp:cNvPr id="0" name=""/>
        <dsp:cNvSpPr/>
      </dsp:nvSpPr>
      <dsp:spPr>
        <a:xfrm>
          <a:off x="5595325" y="175"/>
          <a:ext cx="1409138" cy="8948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D1D2D-C18F-4C64-B554-07C8F7EA7174}">
      <dsp:nvSpPr>
        <dsp:cNvPr id="0" name=""/>
        <dsp:cNvSpPr/>
      </dsp:nvSpPr>
      <dsp:spPr>
        <a:xfrm>
          <a:off x="5751896" y="148917"/>
          <a:ext cx="1409138" cy="89480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 is money</a:t>
          </a:r>
        </a:p>
      </dsp:txBody>
      <dsp:txXfrm>
        <a:off x="5778104" y="175125"/>
        <a:ext cx="1356722" cy="842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12FA-2BAD-420F-8DFD-FB2C20D2A759}">
      <dsp:nvSpPr>
        <dsp:cNvPr id="0" name=""/>
        <dsp:cNvSpPr/>
      </dsp:nvSpPr>
      <dsp:spPr>
        <a:xfrm>
          <a:off x="2809614" y="894978"/>
          <a:ext cx="91440" cy="409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9824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F785E-3972-43C6-B95A-BF22595C279E}">
      <dsp:nvSpPr>
        <dsp:cNvPr id="0" name=""/>
        <dsp:cNvSpPr/>
      </dsp:nvSpPr>
      <dsp:spPr>
        <a:xfrm>
          <a:off x="2150765" y="175"/>
          <a:ext cx="1409138" cy="8948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A9F551-9338-4748-A4C5-C3FED03CD96C}">
      <dsp:nvSpPr>
        <dsp:cNvPr id="0" name=""/>
        <dsp:cNvSpPr/>
      </dsp:nvSpPr>
      <dsp:spPr>
        <a:xfrm>
          <a:off x="2307336" y="148917"/>
          <a:ext cx="1409138" cy="8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Safety orientation</a:t>
          </a:r>
        </a:p>
      </dsp:txBody>
      <dsp:txXfrm>
        <a:off x="2333544" y="175125"/>
        <a:ext cx="1356722" cy="842386"/>
      </dsp:txXfrm>
    </dsp:sp>
    <dsp:sp modelId="{EC51F247-4310-4345-8B7B-012F2C8012C4}">
      <dsp:nvSpPr>
        <dsp:cNvPr id="0" name=""/>
        <dsp:cNvSpPr/>
      </dsp:nvSpPr>
      <dsp:spPr>
        <a:xfrm>
          <a:off x="2150765" y="1304802"/>
          <a:ext cx="1409138" cy="8948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A4B3B-A20F-4AAC-8090-5950132B801A}">
      <dsp:nvSpPr>
        <dsp:cNvPr id="0" name=""/>
        <dsp:cNvSpPr/>
      </dsp:nvSpPr>
      <dsp:spPr>
        <a:xfrm>
          <a:off x="2307336" y="1453544"/>
          <a:ext cx="1409138" cy="8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Expect PPE</a:t>
          </a:r>
        </a:p>
      </dsp:txBody>
      <dsp:txXfrm>
        <a:off x="2333544" y="1479752"/>
        <a:ext cx="1356722" cy="842386"/>
      </dsp:txXfrm>
    </dsp:sp>
    <dsp:sp modelId="{021CAF5D-1AE4-4E87-8D37-706D59C002D9}">
      <dsp:nvSpPr>
        <dsp:cNvPr id="0" name=""/>
        <dsp:cNvSpPr/>
      </dsp:nvSpPr>
      <dsp:spPr>
        <a:xfrm>
          <a:off x="3873045" y="175"/>
          <a:ext cx="1409138" cy="8948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0A1D2-8EE3-4677-9BC8-C9ADC0FAABA7}">
      <dsp:nvSpPr>
        <dsp:cNvPr id="0" name=""/>
        <dsp:cNvSpPr/>
      </dsp:nvSpPr>
      <dsp:spPr>
        <a:xfrm>
          <a:off x="4029616" y="148917"/>
          <a:ext cx="1409138" cy="894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“Show me / Tell me about it.”</a:t>
          </a:r>
        </a:p>
      </dsp:txBody>
      <dsp:txXfrm>
        <a:off x="4055824" y="175125"/>
        <a:ext cx="1356722" cy="842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B7237-05A3-4B7C-8CBA-9DBEFA383A62}">
      <dsp:nvSpPr>
        <dsp:cNvPr id="0" name=""/>
        <dsp:cNvSpPr/>
      </dsp:nvSpPr>
      <dsp:spPr>
        <a:xfrm>
          <a:off x="2428646" y="1032"/>
          <a:ext cx="2732227" cy="4512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Identification</a:t>
          </a:r>
        </a:p>
      </dsp:txBody>
      <dsp:txXfrm>
        <a:off x="2450674" y="23060"/>
        <a:ext cx="2688171" cy="407186"/>
      </dsp:txXfrm>
    </dsp:sp>
    <dsp:sp modelId="{FEADA8C0-DDC7-4754-8931-8D768F2E7917}">
      <dsp:nvSpPr>
        <dsp:cNvPr id="0" name=""/>
        <dsp:cNvSpPr/>
      </dsp:nvSpPr>
      <dsp:spPr>
        <a:xfrm>
          <a:off x="2428646" y="474836"/>
          <a:ext cx="2732227" cy="451242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Collection</a:t>
          </a:r>
        </a:p>
      </dsp:txBody>
      <dsp:txXfrm>
        <a:off x="2450674" y="496864"/>
        <a:ext cx="2688171" cy="407186"/>
      </dsp:txXfrm>
    </dsp:sp>
    <dsp:sp modelId="{152D361C-2245-491F-896A-CBFC719F02A0}">
      <dsp:nvSpPr>
        <dsp:cNvPr id="0" name=""/>
        <dsp:cNvSpPr/>
      </dsp:nvSpPr>
      <dsp:spPr>
        <a:xfrm>
          <a:off x="2428646" y="948640"/>
          <a:ext cx="2732227" cy="451242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Preservation</a:t>
          </a:r>
        </a:p>
      </dsp:txBody>
      <dsp:txXfrm>
        <a:off x="2450674" y="970668"/>
        <a:ext cx="2688171" cy="407186"/>
      </dsp:txXfrm>
    </dsp:sp>
    <dsp:sp modelId="{269F047F-75F2-49B3-8A81-7C849C4A8349}">
      <dsp:nvSpPr>
        <dsp:cNvPr id="0" name=""/>
        <dsp:cNvSpPr/>
      </dsp:nvSpPr>
      <dsp:spPr>
        <a:xfrm>
          <a:off x="2428646" y="1422444"/>
          <a:ext cx="2732227" cy="451242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Analysis</a:t>
          </a:r>
        </a:p>
      </dsp:txBody>
      <dsp:txXfrm>
        <a:off x="2450674" y="1444472"/>
        <a:ext cx="2688171" cy="407186"/>
      </dsp:txXfrm>
    </dsp:sp>
    <dsp:sp modelId="{4AEE7E83-D968-4AB4-93CD-2E23BDC63F41}">
      <dsp:nvSpPr>
        <dsp:cNvPr id="0" name=""/>
        <dsp:cNvSpPr/>
      </dsp:nvSpPr>
      <dsp:spPr>
        <a:xfrm>
          <a:off x="2428646" y="1896248"/>
          <a:ext cx="2732227" cy="45124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Reporting</a:t>
          </a:r>
        </a:p>
      </dsp:txBody>
      <dsp:txXfrm>
        <a:off x="2450674" y="1918276"/>
        <a:ext cx="2688171" cy="4071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37AB-7A4E-4FCD-B9A9-61ED6CE31BD6}">
      <dsp:nvSpPr>
        <dsp:cNvPr id="0" name=""/>
        <dsp:cNvSpPr/>
      </dsp:nvSpPr>
      <dsp:spPr>
        <a:xfrm>
          <a:off x="98204" y="1045"/>
          <a:ext cx="3168476" cy="20119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9B7D5-16D4-44FE-BAFF-E5AEF825C48E}">
      <dsp:nvSpPr>
        <dsp:cNvPr id="0" name=""/>
        <dsp:cNvSpPr/>
      </dsp:nvSpPr>
      <dsp:spPr>
        <a:xfrm>
          <a:off x="450257" y="335495"/>
          <a:ext cx="3168476" cy="2011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Interviewing</a:t>
          </a:r>
        </a:p>
      </dsp:txBody>
      <dsp:txXfrm>
        <a:off x="509186" y="394424"/>
        <a:ext cx="3050618" cy="1894124"/>
      </dsp:txXfrm>
    </dsp:sp>
    <dsp:sp modelId="{C28D0838-902C-4BA1-95C7-2D34E9349E21}">
      <dsp:nvSpPr>
        <dsp:cNvPr id="0" name=""/>
        <dsp:cNvSpPr/>
      </dsp:nvSpPr>
      <dsp:spPr>
        <a:xfrm>
          <a:off x="3970786" y="1045"/>
          <a:ext cx="3168476" cy="20119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6A909-CCB1-4128-879A-88BD25DB55C3}">
      <dsp:nvSpPr>
        <dsp:cNvPr id="0" name=""/>
        <dsp:cNvSpPr/>
      </dsp:nvSpPr>
      <dsp:spPr>
        <a:xfrm>
          <a:off x="4322839" y="335495"/>
          <a:ext cx="3168476" cy="2011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Chain of custody</a:t>
          </a:r>
        </a:p>
      </dsp:txBody>
      <dsp:txXfrm>
        <a:off x="4381768" y="394424"/>
        <a:ext cx="3050618" cy="18941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00182-FE5E-4C51-8757-CA64256B37EF}">
      <dsp:nvSpPr>
        <dsp:cNvPr id="0" name=""/>
        <dsp:cNvSpPr/>
      </dsp:nvSpPr>
      <dsp:spPr>
        <a:xfrm>
          <a:off x="98204" y="1045"/>
          <a:ext cx="3168476" cy="20119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67409-620B-42FB-A2FA-65567553AA2E}">
      <dsp:nvSpPr>
        <dsp:cNvPr id="0" name=""/>
        <dsp:cNvSpPr/>
      </dsp:nvSpPr>
      <dsp:spPr>
        <a:xfrm>
          <a:off x="450257" y="335495"/>
          <a:ext cx="3168476" cy="2011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Event reconstruction</a:t>
          </a:r>
        </a:p>
      </dsp:txBody>
      <dsp:txXfrm>
        <a:off x="509186" y="394424"/>
        <a:ext cx="3050618" cy="1894124"/>
      </dsp:txXfrm>
    </dsp:sp>
    <dsp:sp modelId="{803AD865-7CD5-46CC-B707-D65EC2413391}">
      <dsp:nvSpPr>
        <dsp:cNvPr id="0" name=""/>
        <dsp:cNvSpPr/>
      </dsp:nvSpPr>
      <dsp:spPr>
        <a:xfrm>
          <a:off x="3970786" y="1045"/>
          <a:ext cx="3168476" cy="201198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F0C3B-61D2-4B0E-902D-23355EE10659}">
      <dsp:nvSpPr>
        <dsp:cNvPr id="0" name=""/>
        <dsp:cNvSpPr/>
      </dsp:nvSpPr>
      <dsp:spPr>
        <a:xfrm>
          <a:off x="4322839" y="335495"/>
          <a:ext cx="3168476" cy="2011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Config files</a:t>
          </a:r>
        </a:p>
      </dsp:txBody>
      <dsp:txXfrm>
        <a:off x="4381768" y="394424"/>
        <a:ext cx="3050618" cy="18941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EFD8E-5628-4C41-84D4-C7654283532C}">
      <dsp:nvSpPr>
        <dsp:cNvPr id="0" name=""/>
        <dsp:cNvSpPr/>
      </dsp:nvSpPr>
      <dsp:spPr>
        <a:xfrm>
          <a:off x="2223" y="586418"/>
          <a:ext cx="1587573" cy="10081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0DC327-EC2A-4B73-AABC-CD8DD6B0AA82}">
      <dsp:nvSpPr>
        <dsp:cNvPr id="0" name=""/>
        <dsp:cNvSpPr/>
      </dsp:nvSpPr>
      <dsp:spPr>
        <a:xfrm>
          <a:off x="178620" y="753995"/>
          <a:ext cx="1587573" cy="1008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Disk duplicators</a:t>
          </a:r>
        </a:p>
      </dsp:txBody>
      <dsp:txXfrm>
        <a:off x="208147" y="783522"/>
        <a:ext cx="1528519" cy="949055"/>
      </dsp:txXfrm>
    </dsp:sp>
    <dsp:sp modelId="{B337BFC5-EB59-4435-BC35-0B0450EB6C34}">
      <dsp:nvSpPr>
        <dsp:cNvPr id="0" name=""/>
        <dsp:cNvSpPr/>
      </dsp:nvSpPr>
      <dsp:spPr>
        <a:xfrm>
          <a:off x="1942591" y="586418"/>
          <a:ext cx="1587573" cy="10081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C2B4E9-E6B9-4873-A8B6-42738CDA8BD5}">
      <dsp:nvSpPr>
        <dsp:cNvPr id="0" name=""/>
        <dsp:cNvSpPr/>
      </dsp:nvSpPr>
      <dsp:spPr>
        <a:xfrm>
          <a:off x="2118988" y="753995"/>
          <a:ext cx="1587573" cy="1008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Memory acquisition</a:t>
          </a:r>
        </a:p>
      </dsp:txBody>
      <dsp:txXfrm>
        <a:off x="2148515" y="783522"/>
        <a:ext cx="1528519" cy="949055"/>
      </dsp:txXfrm>
    </dsp:sp>
    <dsp:sp modelId="{88449961-D8EB-4A11-916E-DFDFC9C9C474}">
      <dsp:nvSpPr>
        <dsp:cNvPr id="0" name=""/>
        <dsp:cNvSpPr/>
      </dsp:nvSpPr>
      <dsp:spPr>
        <a:xfrm>
          <a:off x="3882958" y="586418"/>
          <a:ext cx="1587573" cy="10081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5786B8-A88A-4FB3-B6E5-F8BE9284624E}">
      <dsp:nvSpPr>
        <dsp:cNvPr id="0" name=""/>
        <dsp:cNvSpPr/>
      </dsp:nvSpPr>
      <dsp:spPr>
        <a:xfrm>
          <a:off x="4059355" y="753995"/>
          <a:ext cx="1587573" cy="1008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Network based acquisition tool</a:t>
          </a:r>
        </a:p>
      </dsp:txBody>
      <dsp:txXfrm>
        <a:off x="4088882" y="783522"/>
        <a:ext cx="1528519" cy="949055"/>
      </dsp:txXfrm>
    </dsp:sp>
    <dsp:sp modelId="{5646DFC2-AEFA-43C9-BCB0-DC892AE97D5D}">
      <dsp:nvSpPr>
        <dsp:cNvPr id="0" name=""/>
        <dsp:cNvSpPr/>
      </dsp:nvSpPr>
      <dsp:spPr>
        <a:xfrm>
          <a:off x="5823326" y="586418"/>
          <a:ext cx="1587573" cy="10081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3B2C2-A22B-4702-B37A-2AD091D5EB67}">
      <dsp:nvSpPr>
        <dsp:cNvPr id="0" name=""/>
        <dsp:cNvSpPr/>
      </dsp:nvSpPr>
      <dsp:spPr>
        <a:xfrm>
          <a:off x="5999723" y="753995"/>
          <a:ext cx="1587573" cy="10081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JTAG equipment</a:t>
          </a:r>
        </a:p>
      </dsp:txBody>
      <dsp:txXfrm>
        <a:off x="6029250" y="783522"/>
        <a:ext cx="1528519" cy="94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0D802-7F5A-413E-B97B-463A0D9BECB6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0BAD3-1CFE-4859-9249-700095521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9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en-US" dirty="0"/>
              <a:t>Uptime and safety</a:t>
            </a:r>
          </a:p>
          <a:p>
            <a:pPr fontAlgn="ctr"/>
            <a:r>
              <a:rPr lang="en-US" dirty="0"/>
              <a:t>These systems interact with the physical world. </a:t>
            </a:r>
          </a:p>
          <a:p>
            <a:pPr fontAlgn="ctr"/>
            <a:r>
              <a:rPr lang="en-US" dirty="0"/>
              <a:t>Standard blue team practices such as logging are still relatively new and not widely implemented</a:t>
            </a:r>
          </a:p>
          <a:p>
            <a:pPr fontAlgn="ctr"/>
            <a:r>
              <a:rPr lang="en-US" dirty="0"/>
              <a:t>A lot of the systems were designed before security was a consideration. Companies have been relying on physical security and air gaps. They are also fooling themselves on how well their air gaps work.</a:t>
            </a:r>
          </a:p>
          <a:p>
            <a:pPr fontAlgn="ctr"/>
            <a:r>
              <a:rPr lang="en-US" dirty="0"/>
              <a:t>Less known protocols</a:t>
            </a:r>
          </a:p>
          <a:p>
            <a:pPr fontAlgn="ctr"/>
            <a:r>
              <a:rPr lang="en-US" dirty="0"/>
              <a:t>And when things go wrong…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0BAD3-1CFE-4859-9249-70009552145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2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Limited number of breach scenarios</a:t>
            </a:r>
          </a:p>
          <a:p>
            <a:r>
              <a:rPr lang="en-US" dirty="0"/>
              <a:t>Computers are still computers.</a:t>
            </a:r>
          </a:p>
          <a:p>
            <a:pPr marL="457200" lvl="1" indent="0">
              <a:buNone/>
            </a:pPr>
            <a:r>
              <a:rPr lang="en-US" dirty="0"/>
              <a:t>Code is still code.</a:t>
            </a:r>
          </a:p>
          <a:p>
            <a:r>
              <a:rPr lang="en-US" dirty="0"/>
              <a:t>Networks may be old standards, but they are based on standards.</a:t>
            </a:r>
          </a:p>
          <a:p>
            <a:r>
              <a:rPr lang="en-US" dirty="0"/>
              <a:t>Time is money – just how much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0BAD3-1CFE-4859-9249-70009552145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65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appears to have happened?</a:t>
            </a:r>
          </a:p>
          <a:p>
            <a:r>
              <a:rPr lang="en-US" dirty="0"/>
              <a:t>What systems do you have?</a:t>
            </a:r>
          </a:p>
          <a:p>
            <a:pPr marL="457200" lvl="1" indent="0">
              <a:buNone/>
            </a:pPr>
            <a:r>
              <a:rPr lang="en-US" dirty="0"/>
              <a:t>DCS or SCADA?</a:t>
            </a:r>
          </a:p>
          <a:p>
            <a:pPr marL="457200" lvl="1" indent="0">
              <a:buNone/>
            </a:pPr>
            <a:r>
              <a:rPr lang="en-US" dirty="0"/>
              <a:t>Make, model and versions of HMIs and Historians</a:t>
            </a:r>
          </a:p>
          <a:p>
            <a:pPr marL="457200" lvl="1" indent="0">
              <a:buNone/>
            </a:pPr>
            <a:r>
              <a:rPr lang="en-US" dirty="0"/>
              <a:t>Makes and models of PLCs and RTUs</a:t>
            </a:r>
          </a:p>
          <a:p>
            <a:r>
              <a:rPr lang="en-US" dirty="0"/>
              <a:t>Do you have a firewall?</a:t>
            </a:r>
          </a:p>
          <a:p>
            <a:r>
              <a:rPr lang="en-US" dirty="0"/>
              <a:t>Do you have any logging?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0BAD3-1CFE-4859-9249-7000955214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Historian – Yes!</a:t>
            </a:r>
          </a:p>
          <a:p>
            <a:pPr lvl="1"/>
            <a:r>
              <a:rPr lang="en-US" dirty="0"/>
              <a:t>OS – Maybe.</a:t>
            </a:r>
          </a:p>
          <a:p>
            <a:pPr lvl="1"/>
            <a:r>
              <a:rPr lang="en-US" dirty="0"/>
              <a:t>Network – Maybe…</a:t>
            </a:r>
          </a:p>
          <a:p>
            <a:pPr lvl="1"/>
            <a:r>
              <a:rPr lang="en-US" dirty="0"/>
              <a:t>PLCs – No.</a:t>
            </a:r>
          </a:p>
          <a:p>
            <a:pPr lvl="1"/>
            <a:r>
              <a:rPr lang="en-US" dirty="0"/>
              <a:t>RTUs – depends, but probably.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0BAD3-1CFE-4859-9249-70009552145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43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indent="-457200"/>
            <a:r>
              <a:rPr lang="en-US" dirty="0"/>
              <a:t>Disk duplicators– yes</a:t>
            </a:r>
          </a:p>
          <a:p>
            <a:pPr marL="514350" indent="-457200"/>
            <a:r>
              <a:rPr lang="en-US" dirty="0"/>
              <a:t>Memory acquisition – yes</a:t>
            </a:r>
          </a:p>
          <a:p>
            <a:pPr marL="514350" indent="-457200"/>
            <a:r>
              <a:rPr lang="en-US" dirty="0"/>
              <a:t>Network based acquisition tools - maybe</a:t>
            </a:r>
          </a:p>
          <a:p>
            <a:pPr marL="514350" indent="-457200"/>
            <a:r>
              <a:rPr lang="en-US" dirty="0"/>
              <a:t>JTAG equipment – don’t bother</a:t>
            </a:r>
          </a:p>
          <a:p>
            <a:pPr marL="514350" indent="-457200"/>
            <a:r>
              <a:rPr lang="en-US" dirty="0"/>
              <a:t>All are dependent on not interrupting operations!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0BAD3-1CFE-4859-9249-70009552145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1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are people, too</a:t>
            </a:r>
          </a:p>
          <a:p>
            <a:r>
              <a:rPr lang="en-US" dirty="0"/>
              <a:t>Generally proud of their site</a:t>
            </a:r>
          </a:p>
          <a:p>
            <a:r>
              <a:rPr lang="en-US" dirty="0"/>
              <a:t>Are willing to share if you show that you are willing to listen</a:t>
            </a:r>
          </a:p>
          <a:p>
            <a:r>
              <a:rPr lang="en-US" dirty="0"/>
              <a:t>Expect them to question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0BAD3-1CFE-4859-9249-7000955214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0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60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4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9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7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1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1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5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5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6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61E7-5F0C-8B4B-920E-E54D7D5E0AB1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2F622-CFC6-2349-AAD3-7548C1E3C2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_DFIR-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A picture containing mountain, sky, grass, outdoor&#10;&#10;Description automatically generated">
            <a:extLst>
              <a:ext uri="{FF2B5EF4-FFF2-40B4-BE49-F238E27FC236}">
                <a16:creationId xmlns:a16="http://schemas.microsoft.com/office/drawing/2014/main" id="{D9BFA7DF-F5B8-4CB1-A868-5DDDA90EB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97280"/>
            <a:ext cx="7330688" cy="37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3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CE6ACC-C271-4D80-B7EA-11778C6E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What to say when you get there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2B0AAF-EA52-485C-8B61-DD695AEA1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495448"/>
              </p:ext>
            </p:extLst>
          </p:nvPr>
        </p:nvGraphicFramePr>
        <p:xfrm>
          <a:off x="777240" y="2174967"/>
          <a:ext cx="7589520" cy="23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0857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CB2FD-A78D-4794-A3BF-BCFC111CD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Processes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A23BABD-11D2-43AE-88A8-7ED8920E2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898096"/>
              </p:ext>
            </p:extLst>
          </p:nvPr>
        </p:nvGraphicFramePr>
        <p:xfrm>
          <a:off x="777240" y="2174967"/>
          <a:ext cx="7589520" cy="23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918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1C204-7C6D-45E7-8338-37870D1D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Processes 2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64BEBE-09D1-469E-9196-9660A633FF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497750"/>
              </p:ext>
            </p:extLst>
          </p:nvPr>
        </p:nvGraphicFramePr>
        <p:xfrm>
          <a:off x="777240" y="2174967"/>
          <a:ext cx="7589520" cy="23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724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E011DE-3258-462D-A7F2-2E541250B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OT Processes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5031FC-2A5D-4598-994D-85BC6B521A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078050"/>
              </p:ext>
            </p:extLst>
          </p:nvPr>
        </p:nvGraphicFramePr>
        <p:xfrm>
          <a:off x="777240" y="2174967"/>
          <a:ext cx="7589520" cy="23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772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D9E6ED-044C-4912-A1A8-1B7FC625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BD2AC-B17B-4CDA-B0A4-1F650C7E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319727"/>
            <a:ext cx="7375161" cy="2020482"/>
          </a:xfrm>
        </p:spPr>
        <p:txBody>
          <a:bodyPr>
            <a:no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Logs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Historian					- HMI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OS							- Network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PLCs 						- RTUs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50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B10328-4FFC-41F4-B365-89BE6BA2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Acquisition tools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C31AA1-60B4-4442-A403-DBF363395C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039397"/>
              </p:ext>
            </p:extLst>
          </p:nvPr>
        </p:nvGraphicFramePr>
        <p:xfrm>
          <a:off x="777240" y="2174967"/>
          <a:ext cx="7589520" cy="23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25071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587E4-4D1D-4892-95BC-7BDDF4050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of the Gear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40DD4-B43B-4C60-AF69-1E2F2E0CD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Field HMIs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0055D36-375A-4BF5-9EFE-AB1E57E4D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1112468"/>
            <a:ext cx="4915159" cy="29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07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9C9E8-7B67-463E-ADF7-D49F75518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Gear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862ED-1932-40C0-B1A9-573039AF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Operator HMI screen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A901DE3-CF99-486E-9DA7-9E57DAC43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608664"/>
            <a:ext cx="4915159" cy="393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0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218B4B-FC68-4261-B0B6-3B498ACF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Gear –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EF0CF-0CFA-4B53-906F-470D1B63B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AB 505C / Rockwell 1700 series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CE81611-2655-4845-9D54-1997AE8E6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731543"/>
            <a:ext cx="4915159" cy="36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90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40882"/>
            <a:ext cx="3249230" cy="4634664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0C206-C237-49D8-AF95-0DF385BB1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685800"/>
            <a:ext cx="2743200" cy="2165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Gear 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73169-CB89-425F-8F27-8ABACB320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77" y="3127875"/>
            <a:ext cx="2743200" cy="11441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5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Riverbead Flow Meter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3344" y="2932700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0EA0297-E09D-4BD5-9259-D3583390C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6" y="860566"/>
            <a:ext cx="4915159" cy="34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3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3302781" cy="5143500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5143500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79C9FC-BDF0-46EA-B3F2-7A2E5255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65" y="514350"/>
            <a:ext cx="2085203" cy="3829050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My Background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87E2994-E8C3-4F84-9531-AB4DD0E32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027306"/>
              </p:ext>
            </p:extLst>
          </p:nvPr>
        </p:nvGraphicFramePr>
        <p:xfrm>
          <a:off x="3757612" y="514350"/>
          <a:ext cx="4869656" cy="382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67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E6A50-FAAF-4B32-BDFE-0D24FC60D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Talking to Field Staff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62F6E-C582-49AD-BEF9-21783E4D5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319727"/>
            <a:ext cx="7375161" cy="202048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They are people, too</a:t>
            </a:r>
          </a:p>
          <a:p>
            <a:r>
              <a:rPr lang="en-US" sz="2800" dirty="0">
                <a:solidFill>
                  <a:srgbClr val="000000"/>
                </a:solidFill>
              </a:rPr>
              <a:t>Proud of their site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Willing to share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Expect them to question you.</a:t>
            </a:r>
          </a:p>
        </p:txBody>
      </p:sp>
    </p:spTree>
    <p:extLst>
      <p:ext uri="{BB962C8B-B14F-4D97-AF65-F5344CB8AC3E}">
        <p14:creationId xmlns:p14="http://schemas.microsoft.com/office/powerpoint/2010/main" val="233673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D7B38-29FC-468A-BDB0-1279A6AF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Real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8456F-7AB5-43C1-A6CB-5C9FFFA7A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319727"/>
            <a:ext cx="7375161" cy="20204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Rogue 3</a:t>
            </a:r>
            <a:r>
              <a:rPr lang="en-US" sz="2800" baseline="30000" dirty="0">
                <a:solidFill>
                  <a:srgbClr val="000000"/>
                </a:solidFill>
              </a:rPr>
              <a:t>rd</a:t>
            </a:r>
            <a:r>
              <a:rPr lang="en-US" sz="2800" dirty="0">
                <a:solidFill>
                  <a:srgbClr val="000000"/>
                </a:solidFill>
              </a:rPr>
              <a:t> party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German Steel factory</a:t>
            </a:r>
          </a:p>
        </p:txBody>
      </p:sp>
    </p:spTree>
    <p:extLst>
      <p:ext uri="{BB962C8B-B14F-4D97-AF65-F5344CB8AC3E}">
        <p14:creationId xmlns:p14="http://schemas.microsoft.com/office/powerpoint/2010/main" val="127591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EA0A10-9B05-4E83-BB03-54B171D6C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Questions?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395BE7F-5B97-49CB-AF3F-FEB1FA35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319727"/>
            <a:ext cx="7375161" cy="20204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smokydbear.ca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smokydbear@gmail.com</a:t>
            </a:r>
          </a:p>
        </p:txBody>
      </p:sp>
    </p:spTree>
    <p:extLst>
      <p:ext uri="{BB962C8B-B14F-4D97-AF65-F5344CB8AC3E}">
        <p14:creationId xmlns:p14="http://schemas.microsoft.com/office/powerpoint/2010/main" val="1333457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B4DB06-A119-45D4-8FA8-380DFC0F7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Special Thanks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4C1D0-6975-428E-8725-A1F2E603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319727"/>
            <a:ext cx="7375161" cy="20204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David Cowen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Eric, Keith, Robert and Matt E.</a:t>
            </a:r>
          </a:p>
        </p:txBody>
      </p:sp>
    </p:spTree>
    <p:extLst>
      <p:ext uri="{BB962C8B-B14F-4D97-AF65-F5344CB8AC3E}">
        <p14:creationId xmlns:p14="http://schemas.microsoft.com/office/powerpoint/2010/main" val="3342168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_DFIR-201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_DFIR-20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30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s_DFIR-2019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31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6A29DC-50C0-4DA4-866C-B37881834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What I will cover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8C194005-5F5D-45CE-BC2D-AB6688B68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498784"/>
              </p:ext>
            </p:extLst>
          </p:nvPr>
        </p:nvGraphicFramePr>
        <p:xfrm>
          <a:off x="777240" y="2174967"/>
          <a:ext cx="7589520" cy="23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738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AF57B-D0F0-4CF2-A0E5-49410279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200" dirty="0"/>
              <a:t>Pipeline IR</a:t>
            </a:r>
            <a:endParaRPr lang="en-US" sz="3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3D5AD2-FB06-4F1F-946B-BA4FF6609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" y="2319727"/>
            <a:ext cx="8816111" cy="2020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ICS is different!</a:t>
            </a:r>
          </a:p>
          <a:p>
            <a:endParaRPr lang="en-US" sz="1600" dirty="0"/>
          </a:p>
          <a:p>
            <a:pPr marL="0" indent="0" algn="r">
              <a:buNone/>
            </a:pPr>
            <a:r>
              <a:rPr lang="en-US" dirty="0"/>
              <a:t>No it’s not!</a:t>
            </a:r>
          </a:p>
          <a:p>
            <a:endParaRPr lang="en-US" sz="15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FD1A59-163D-42E9-BC17-2235F9A3F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8077" y="2137545"/>
            <a:ext cx="3447616" cy="259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87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162A9-ED0D-42BF-BB1A-8645D4C5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53" y="454923"/>
            <a:ext cx="7838694" cy="994172"/>
          </a:xfrm>
        </p:spPr>
        <p:txBody>
          <a:bodyPr anchor="ctr">
            <a:normAutofit/>
          </a:bodyPr>
          <a:lstStyle/>
          <a:p>
            <a:r>
              <a:rPr lang="en-US" dirty="0"/>
              <a:t>Different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0655" y="1532852"/>
            <a:ext cx="7642689" cy="60512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18608C-3DFC-470F-BA69-76C5259BC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920205"/>
              </p:ext>
            </p:extLst>
          </p:nvPr>
        </p:nvGraphicFramePr>
        <p:xfrm>
          <a:off x="750655" y="1789042"/>
          <a:ext cx="7642689" cy="271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30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1442A-612B-4BC5-8C0B-253CAC965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 go </a:t>
            </a:r>
            <a:r>
              <a:rPr lang="en-US" i="1" dirty="0"/>
              <a:t>really </a:t>
            </a:r>
            <a:r>
              <a:rPr lang="en-US" dirty="0"/>
              <a:t>wrong!</a:t>
            </a:r>
          </a:p>
        </p:txBody>
      </p:sp>
      <p:pic>
        <p:nvPicPr>
          <p:cNvPr id="5" name="Content Placeholder 4" descr="A street filled with lots of smoke&#10;&#10;Description automatically generated">
            <a:extLst>
              <a:ext uri="{FF2B5EF4-FFF2-40B4-BE49-F238E27FC236}">
                <a16:creationId xmlns:a16="http://schemas.microsoft.com/office/drawing/2014/main" id="{78DD1CDF-293F-4805-B68C-3AC9FC0AA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449" y="933451"/>
            <a:ext cx="6217102" cy="4144735"/>
          </a:xfrm>
        </p:spPr>
      </p:pic>
    </p:spTree>
    <p:extLst>
      <p:ext uri="{BB962C8B-B14F-4D97-AF65-F5344CB8AC3E}">
        <p14:creationId xmlns:p14="http://schemas.microsoft.com/office/powerpoint/2010/main" val="173549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67127-BB13-4EEF-BA55-94FEB6C4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The Same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A51DDA-AEAC-4D28-A238-04FCB4F9F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281933"/>
              </p:ext>
            </p:extLst>
          </p:nvPr>
        </p:nvGraphicFramePr>
        <p:xfrm>
          <a:off x="777240" y="2174967"/>
          <a:ext cx="7589520" cy="234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7327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065452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FEC24-8B4F-4113-9271-921E3459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620010"/>
            <a:ext cx="7375161" cy="994172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One Small Refinery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B42CC-0A3C-41A9-BBFC-7781AC57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319727"/>
            <a:ext cx="7375161" cy="202048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$368.00 per minute</a:t>
            </a:r>
          </a:p>
          <a:p>
            <a:r>
              <a:rPr lang="en-US" sz="2800" dirty="0">
                <a:solidFill>
                  <a:srgbClr val="000000"/>
                </a:solidFill>
              </a:rPr>
              <a:t>$22,080.00 per hour</a:t>
            </a:r>
          </a:p>
          <a:p>
            <a:r>
              <a:rPr lang="en-US" sz="2800" dirty="0">
                <a:solidFill>
                  <a:srgbClr val="000000"/>
                </a:solidFill>
              </a:rPr>
              <a:t>$529,920.00 per day</a:t>
            </a:r>
          </a:p>
        </p:txBody>
      </p:sp>
    </p:spTree>
    <p:extLst>
      <p:ext uri="{BB962C8B-B14F-4D97-AF65-F5344CB8AC3E}">
        <p14:creationId xmlns:p14="http://schemas.microsoft.com/office/powerpoint/2010/main" val="11530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94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8D69D2-1611-4DC3-9679-EC67D879C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578" y="602216"/>
            <a:ext cx="3733482" cy="10905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rgbClr val="000000"/>
                </a:solidFill>
              </a:rPr>
              <a:t>What to ask Before you arrive</a:t>
            </a:r>
          </a:p>
        </p:txBody>
      </p:sp>
      <p:sp>
        <p:nvSpPr>
          <p:cNvPr id="21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Graphic 13" descr="Help">
            <a:extLst>
              <a:ext uri="{FF2B5EF4-FFF2-40B4-BE49-F238E27FC236}">
                <a16:creationId xmlns:a16="http://schemas.microsoft.com/office/drawing/2014/main" id="{C4B8B2E4-EA00-45A8-8D45-91D1472DA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690" y="1221816"/>
            <a:ext cx="2715016" cy="27150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51BB-B641-42F0-8066-E638E365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1816261"/>
            <a:ext cx="3733184" cy="2729467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What appears to have happened?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What systems do you have?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Do you have a firewall?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Do you have any logging?</a:t>
            </a:r>
          </a:p>
        </p:txBody>
      </p:sp>
    </p:spTree>
    <p:extLst>
      <p:ext uri="{BB962C8B-B14F-4D97-AF65-F5344CB8AC3E}">
        <p14:creationId xmlns:p14="http://schemas.microsoft.com/office/powerpoint/2010/main" val="152190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534</Words>
  <Application>Microsoft Office PowerPoint</Application>
  <PresentationFormat>On-screen Show (16:9)</PresentationFormat>
  <Paragraphs>126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My Background</vt:lpstr>
      <vt:lpstr>What I will cover</vt:lpstr>
      <vt:lpstr>Pipeline IR</vt:lpstr>
      <vt:lpstr>Different</vt:lpstr>
      <vt:lpstr>They go really wrong!</vt:lpstr>
      <vt:lpstr>The Same</vt:lpstr>
      <vt:lpstr>One Small Refinery</vt:lpstr>
      <vt:lpstr>What to ask Before you arrive</vt:lpstr>
      <vt:lpstr>What to say when you get there</vt:lpstr>
      <vt:lpstr>Processes</vt:lpstr>
      <vt:lpstr>Processes 2</vt:lpstr>
      <vt:lpstr>OT Processes</vt:lpstr>
      <vt:lpstr>Tools</vt:lpstr>
      <vt:lpstr>Acquisition tools </vt:lpstr>
      <vt:lpstr>Some of the Gear</vt:lpstr>
      <vt:lpstr>Gear II</vt:lpstr>
      <vt:lpstr>Gear – III</vt:lpstr>
      <vt:lpstr>Gear IV</vt:lpstr>
      <vt:lpstr>Talking to Field Staff </vt:lpstr>
      <vt:lpstr>Real Examples</vt:lpstr>
      <vt:lpstr>Questions?</vt:lpstr>
      <vt:lpstr>Special Thanks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Freestone, Terry</dc:creator>
  <cp:lastModifiedBy>Freestone, Terry</cp:lastModifiedBy>
  <cp:revision>1</cp:revision>
  <dcterms:created xsi:type="dcterms:W3CDTF">2019-07-16T20:15:49Z</dcterms:created>
  <dcterms:modified xsi:type="dcterms:W3CDTF">2019-07-16T20:19:37Z</dcterms:modified>
</cp:coreProperties>
</file>